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270" r:id="rId8"/>
    <p:sldId id="269" r:id="rId9"/>
    <p:sldId id="267" r:id="rId10"/>
    <p:sldId id="272" r:id="rId11"/>
    <p:sldId id="280" r:id="rId12"/>
    <p:sldId id="275" r:id="rId13"/>
    <p:sldId id="274" r:id="rId14"/>
    <p:sldId id="278" r:id="rId15"/>
    <p:sldId id="277" r:id="rId16"/>
    <p:sldId id="283" r:id="rId17"/>
    <p:sldId id="282" r:id="rId18"/>
    <p:sldId id="284" r:id="rId19"/>
    <p:sldId id="286" r:id="rId20"/>
    <p:sldId id="288" r:id="rId21"/>
    <p:sldId id="290" r:id="rId22"/>
    <p:sldId id="292" r:id="rId23"/>
    <p:sldId id="294" r:id="rId24"/>
    <p:sldId id="295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53120D"/>
    <a:srgbClr val="E8E6FE"/>
    <a:srgbClr val="42B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86FDE-E230-4D56-83E9-C85ADE0A51B6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7AC8B4B2-F28F-458A-8E90-B990E7472C9C}">
      <dgm:prSet phldrT="[Κείμενο]" custT="1"/>
      <dgm:spPr>
        <a:gradFill rotWithShape="0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</dgm:spPr>
      <dgm:t>
        <a:bodyPr/>
        <a:lstStyle/>
        <a:p>
          <a:endParaRPr lang="el-GR" sz="2800" b="1" dirty="0" smtClean="0">
            <a:solidFill>
              <a:schemeClr val="tx1"/>
            </a:solidFill>
          </a:endParaRPr>
        </a:p>
        <a:p>
          <a:r>
            <a:rPr lang="el-GR" sz="2800" b="1" dirty="0" smtClean="0">
              <a:solidFill>
                <a:schemeClr val="tx1"/>
              </a:solidFill>
            </a:rPr>
            <a:t>Άμεσος</a:t>
          </a:r>
        </a:p>
        <a:p>
          <a:r>
            <a:rPr lang="el-GR" sz="1800" b="1" dirty="0" smtClean="0">
              <a:solidFill>
                <a:schemeClr val="tx1"/>
              </a:solidFill>
            </a:rPr>
            <a:t>Λεκτικός,</a:t>
          </a:r>
        </a:p>
        <a:p>
          <a:r>
            <a:rPr lang="el-GR" sz="1800" b="1" dirty="0" smtClean="0">
              <a:solidFill>
                <a:schemeClr val="tx1"/>
              </a:solidFill>
            </a:rPr>
            <a:t>Σωματικός,</a:t>
          </a:r>
        </a:p>
        <a:p>
          <a:r>
            <a:rPr lang="el-GR" sz="1800" b="1" dirty="0" smtClean="0">
              <a:solidFill>
                <a:schemeClr val="tx1"/>
              </a:solidFill>
            </a:rPr>
            <a:t>Σεξουαλικός,</a:t>
          </a:r>
        </a:p>
        <a:p>
          <a:r>
            <a:rPr lang="el-GR" sz="1800" b="1" dirty="0" smtClean="0">
              <a:solidFill>
                <a:schemeClr val="tx1"/>
              </a:solidFill>
            </a:rPr>
            <a:t>Ρατσιστικός,</a:t>
          </a:r>
        </a:p>
        <a:p>
          <a:r>
            <a:rPr lang="el-GR" sz="1800" b="1" dirty="0" smtClean="0">
              <a:solidFill>
                <a:schemeClr val="tx1"/>
              </a:solidFill>
            </a:rPr>
            <a:t>Εκφοβισμός με εκβιασμό</a:t>
          </a:r>
          <a:endParaRPr lang="el-GR" sz="1800" b="1" dirty="0">
            <a:solidFill>
              <a:schemeClr val="tx1"/>
            </a:solidFill>
          </a:endParaRPr>
        </a:p>
      </dgm:t>
    </dgm:pt>
    <dgm:pt modelId="{898752FF-4B12-41D2-A6DD-E0418F927F05}" type="parTrans" cxnId="{8471C4C6-8AD0-4659-899F-1BC8666A6C0A}">
      <dgm:prSet/>
      <dgm:spPr/>
      <dgm:t>
        <a:bodyPr/>
        <a:lstStyle/>
        <a:p>
          <a:endParaRPr lang="el-GR"/>
        </a:p>
      </dgm:t>
    </dgm:pt>
    <dgm:pt modelId="{501B4955-07A2-4E62-A420-75C349C2D1AA}" type="sibTrans" cxnId="{8471C4C6-8AD0-4659-899F-1BC8666A6C0A}">
      <dgm:prSet/>
      <dgm:spPr/>
      <dgm:t>
        <a:bodyPr/>
        <a:lstStyle/>
        <a:p>
          <a:endParaRPr lang="el-GR"/>
        </a:p>
      </dgm:t>
    </dgm:pt>
    <dgm:pt modelId="{87F29030-2651-468D-80C8-4BBFAD6DCD23}">
      <dgm:prSet phldrT="[Κείμενο]" custT="1"/>
      <dgm:spPr>
        <a:gradFill rotWithShape="0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</dgm:spPr>
      <dgm:t>
        <a:bodyPr/>
        <a:lstStyle/>
        <a:p>
          <a:r>
            <a:rPr lang="el-GR" sz="2800" b="1" dirty="0" smtClean="0">
              <a:solidFill>
                <a:schemeClr val="tx1"/>
              </a:solidFill>
            </a:rPr>
            <a:t>Άμεσος &amp; Έμμεσος</a:t>
          </a:r>
        </a:p>
        <a:p>
          <a:r>
            <a:rPr lang="el-GR" sz="2300" b="1" dirty="0" smtClean="0">
              <a:solidFill>
                <a:schemeClr val="tx1"/>
              </a:solidFill>
            </a:rPr>
            <a:t>Συναισθηματικός,</a:t>
          </a:r>
        </a:p>
        <a:p>
          <a:r>
            <a:rPr lang="el-GR" sz="2300" b="1" dirty="0" smtClean="0">
              <a:solidFill>
                <a:schemeClr val="tx1"/>
              </a:solidFill>
            </a:rPr>
            <a:t>Κοινωνικός,</a:t>
          </a:r>
        </a:p>
        <a:p>
          <a:r>
            <a:rPr lang="el-GR" sz="2300" b="1" dirty="0" smtClean="0">
              <a:solidFill>
                <a:schemeClr val="tx1"/>
              </a:solidFill>
            </a:rPr>
            <a:t>Ηλεκτρονικός</a:t>
          </a:r>
          <a:endParaRPr lang="el-GR" sz="2300" b="1" dirty="0">
            <a:solidFill>
              <a:schemeClr val="tx1"/>
            </a:solidFill>
          </a:endParaRPr>
        </a:p>
      </dgm:t>
    </dgm:pt>
    <dgm:pt modelId="{F1929A1B-36D9-494E-A981-F25BAAFCBBC7}" type="parTrans" cxnId="{EEA53D60-9522-43C9-B529-0A8BD2492935}">
      <dgm:prSet/>
      <dgm:spPr/>
      <dgm:t>
        <a:bodyPr/>
        <a:lstStyle/>
        <a:p>
          <a:endParaRPr lang="el-GR"/>
        </a:p>
      </dgm:t>
    </dgm:pt>
    <dgm:pt modelId="{AE3DA933-EE2B-4595-B7AD-817241FB151F}" type="sibTrans" cxnId="{EEA53D60-9522-43C9-B529-0A8BD2492935}">
      <dgm:prSet/>
      <dgm:spPr/>
      <dgm:t>
        <a:bodyPr/>
        <a:lstStyle/>
        <a:p>
          <a:endParaRPr lang="el-GR"/>
        </a:p>
      </dgm:t>
    </dgm:pt>
    <dgm:pt modelId="{C0531533-74A1-45F6-B0F5-2D6965246C34}">
      <dgm:prSet phldrT="[Κείμενο]" custT="1"/>
      <dgm:spPr>
        <a:gradFill rotWithShape="0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</dgm:spPr>
      <dgm:t>
        <a:bodyPr/>
        <a:lstStyle/>
        <a:p>
          <a:r>
            <a:rPr lang="el-GR" sz="3100" b="1" dirty="0" smtClean="0">
              <a:solidFill>
                <a:schemeClr val="tx1"/>
              </a:solidFill>
            </a:rPr>
            <a:t>Έμμεσος</a:t>
          </a:r>
        </a:p>
        <a:p>
          <a:r>
            <a:rPr lang="el-GR" sz="2400" b="1" dirty="0" smtClean="0">
              <a:solidFill>
                <a:schemeClr val="tx1"/>
              </a:solidFill>
            </a:rPr>
            <a:t>Ψυχολογικός</a:t>
          </a:r>
          <a:endParaRPr lang="el-GR" sz="2400" b="1" dirty="0">
            <a:solidFill>
              <a:schemeClr val="tx1"/>
            </a:solidFill>
          </a:endParaRPr>
        </a:p>
      </dgm:t>
    </dgm:pt>
    <dgm:pt modelId="{171C761B-8D0D-4963-82D5-B4FE30BBE0EC}" type="parTrans" cxnId="{DED7609B-6439-4EA1-8017-01C6674E74E4}">
      <dgm:prSet/>
      <dgm:spPr/>
      <dgm:t>
        <a:bodyPr/>
        <a:lstStyle/>
        <a:p>
          <a:endParaRPr lang="el-GR"/>
        </a:p>
      </dgm:t>
    </dgm:pt>
    <dgm:pt modelId="{BE255AA6-7566-4ED6-889F-5454E1CE26A4}" type="sibTrans" cxnId="{DED7609B-6439-4EA1-8017-01C6674E74E4}">
      <dgm:prSet/>
      <dgm:spPr/>
      <dgm:t>
        <a:bodyPr/>
        <a:lstStyle/>
        <a:p>
          <a:endParaRPr lang="el-GR"/>
        </a:p>
      </dgm:t>
    </dgm:pt>
    <dgm:pt modelId="{456DE39D-9FA7-4D5B-8469-8F99A2608C60}" type="pres">
      <dgm:prSet presAssocID="{35186FDE-E230-4D56-83E9-C85ADE0A51B6}" presName="Name0" presStyleCnt="0">
        <dgm:presLayoutVars>
          <dgm:dir/>
          <dgm:resizeHandles val="exact"/>
        </dgm:presLayoutVars>
      </dgm:prSet>
      <dgm:spPr/>
    </dgm:pt>
    <dgm:pt modelId="{BCBE11A0-F938-49F8-AD17-E472D50E0AA3}" type="pres">
      <dgm:prSet presAssocID="{35186FDE-E230-4D56-83E9-C85ADE0A51B6}" presName="fgShape" presStyleLbl="fgShp" presStyleIdx="0" presStyleCnt="1" custScaleX="58047" custLinFactY="5936" custLinFactNeighborX="3280" custLinFactNeighborY="100000"/>
      <dgm:spPr>
        <a:solidFill>
          <a:srgbClr val="FF0000"/>
        </a:solidFill>
      </dgm:spPr>
    </dgm:pt>
    <dgm:pt modelId="{A113FF4C-F333-411F-B6F5-A6DCEAFB92CF}" type="pres">
      <dgm:prSet presAssocID="{35186FDE-E230-4D56-83E9-C85ADE0A51B6}" presName="linComp" presStyleCnt="0"/>
      <dgm:spPr/>
    </dgm:pt>
    <dgm:pt modelId="{05E74E98-7E22-49F2-9AE9-8501F0097C03}" type="pres">
      <dgm:prSet presAssocID="{7AC8B4B2-F28F-458A-8E90-B990E7472C9C}" presName="compNode" presStyleCnt="0"/>
      <dgm:spPr/>
    </dgm:pt>
    <dgm:pt modelId="{314F6A9E-7F75-497B-A43A-AE9ED5BB48E5}" type="pres">
      <dgm:prSet presAssocID="{7AC8B4B2-F28F-458A-8E90-B990E7472C9C}" presName="bkgdShape" presStyleLbl="node1" presStyleIdx="0" presStyleCnt="3"/>
      <dgm:spPr/>
      <dgm:t>
        <a:bodyPr/>
        <a:lstStyle/>
        <a:p>
          <a:endParaRPr lang="el-GR"/>
        </a:p>
      </dgm:t>
    </dgm:pt>
    <dgm:pt modelId="{8BE0F7D6-2466-4DB0-8D22-0060566C532E}" type="pres">
      <dgm:prSet presAssocID="{7AC8B4B2-F28F-458A-8E90-B990E7472C9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EB87937-9DC7-4610-AC8B-E91A56F66A70}" type="pres">
      <dgm:prSet presAssocID="{7AC8B4B2-F28F-458A-8E90-B990E7472C9C}" presName="invisiNode" presStyleLbl="node1" presStyleIdx="0" presStyleCnt="3"/>
      <dgm:spPr/>
    </dgm:pt>
    <dgm:pt modelId="{888DAC7D-D949-4C02-9F9B-FD5443B27A2B}" type="pres">
      <dgm:prSet presAssocID="{7AC8B4B2-F28F-458A-8E90-B990E7472C9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33FE512-820F-4287-99A5-262468B70F76}" type="pres">
      <dgm:prSet presAssocID="{501B4955-07A2-4E62-A420-75C349C2D1AA}" presName="sibTrans" presStyleLbl="sibTrans2D1" presStyleIdx="0" presStyleCnt="0"/>
      <dgm:spPr/>
      <dgm:t>
        <a:bodyPr/>
        <a:lstStyle/>
        <a:p>
          <a:endParaRPr lang="el-GR"/>
        </a:p>
      </dgm:t>
    </dgm:pt>
    <dgm:pt modelId="{785E3DBE-2D55-493D-AF3E-0003178E0146}" type="pres">
      <dgm:prSet presAssocID="{87F29030-2651-468D-80C8-4BBFAD6DCD23}" presName="compNode" presStyleCnt="0"/>
      <dgm:spPr/>
    </dgm:pt>
    <dgm:pt modelId="{1FF62FCB-5C81-40AE-ACC8-F3D4A5FAC584}" type="pres">
      <dgm:prSet presAssocID="{87F29030-2651-468D-80C8-4BBFAD6DCD23}" presName="bkgdShape" presStyleLbl="node1" presStyleIdx="1" presStyleCnt="3"/>
      <dgm:spPr/>
      <dgm:t>
        <a:bodyPr/>
        <a:lstStyle/>
        <a:p>
          <a:endParaRPr lang="el-GR"/>
        </a:p>
      </dgm:t>
    </dgm:pt>
    <dgm:pt modelId="{BD8FE51E-372B-45C6-B091-80D985AC9A47}" type="pres">
      <dgm:prSet presAssocID="{87F29030-2651-468D-80C8-4BBFAD6DCD2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F3754DA-EB65-403C-8077-4F4D4C16E758}" type="pres">
      <dgm:prSet presAssocID="{87F29030-2651-468D-80C8-4BBFAD6DCD23}" presName="invisiNode" presStyleLbl="node1" presStyleIdx="1" presStyleCnt="3"/>
      <dgm:spPr/>
    </dgm:pt>
    <dgm:pt modelId="{ECEE7629-45E7-4E5A-AC51-8C3ACDEE4E50}" type="pres">
      <dgm:prSet presAssocID="{87F29030-2651-468D-80C8-4BBFAD6DCD23}" presName="imagNode" presStyleLbl="fgImgPlace1" presStyleIdx="1" presStyleCnt="3" custScaleX="98729" custScaleY="9433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756376D-F44D-4810-A3C9-2312CDC0A831}" type="pres">
      <dgm:prSet presAssocID="{AE3DA933-EE2B-4595-B7AD-817241FB151F}" presName="sibTrans" presStyleLbl="sibTrans2D1" presStyleIdx="0" presStyleCnt="0"/>
      <dgm:spPr/>
      <dgm:t>
        <a:bodyPr/>
        <a:lstStyle/>
        <a:p>
          <a:endParaRPr lang="el-GR"/>
        </a:p>
      </dgm:t>
    </dgm:pt>
    <dgm:pt modelId="{65D15FBE-91D5-4B0C-9E18-6BAA18936CEF}" type="pres">
      <dgm:prSet presAssocID="{C0531533-74A1-45F6-B0F5-2D6965246C34}" presName="compNode" presStyleCnt="0"/>
      <dgm:spPr/>
    </dgm:pt>
    <dgm:pt modelId="{9D877622-D469-4B8D-80E4-CB6B5A7B8A52}" type="pres">
      <dgm:prSet presAssocID="{C0531533-74A1-45F6-B0F5-2D6965246C34}" presName="bkgdShape" presStyleLbl="node1" presStyleIdx="2" presStyleCnt="3"/>
      <dgm:spPr/>
      <dgm:t>
        <a:bodyPr/>
        <a:lstStyle/>
        <a:p>
          <a:endParaRPr lang="el-GR"/>
        </a:p>
      </dgm:t>
    </dgm:pt>
    <dgm:pt modelId="{BE0143D2-9814-408E-843F-23050F97F24A}" type="pres">
      <dgm:prSet presAssocID="{C0531533-74A1-45F6-B0F5-2D6965246C3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F8DA33-499B-4DF8-85B5-CF73A1983D8D}" type="pres">
      <dgm:prSet presAssocID="{C0531533-74A1-45F6-B0F5-2D6965246C34}" presName="invisiNode" presStyleLbl="node1" presStyleIdx="2" presStyleCnt="3"/>
      <dgm:spPr/>
    </dgm:pt>
    <dgm:pt modelId="{AF6C2A5D-1BFD-4E9D-8746-D61BBA9079BE}" type="pres">
      <dgm:prSet presAssocID="{C0531533-74A1-45F6-B0F5-2D6965246C34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67FF2B9-E56C-494E-8E2B-0ADA2130C7DC}" type="presOf" srcId="{35186FDE-E230-4D56-83E9-C85ADE0A51B6}" destId="{456DE39D-9FA7-4D5B-8469-8F99A2608C60}" srcOrd="0" destOrd="0" presId="urn:microsoft.com/office/officeart/2005/8/layout/hList7#1"/>
    <dgm:cxn modelId="{0EB43339-B8BB-4264-A64D-36B61005EBEE}" type="presOf" srcId="{7AC8B4B2-F28F-458A-8E90-B990E7472C9C}" destId="{314F6A9E-7F75-497B-A43A-AE9ED5BB48E5}" srcOrd="0" destOrd="0" presId="urn:microsoft.com/office/officeart/2005/8/layout/hList7#1"/>
    <dgm:cxn modelId="{91656031-413B-47E1-9DBD-2A9B5DC1D645}" type="presOf" srcId="{C0531533-74A1-45F6-B0F5-2D6965246C34}" destId="{BE0143D2-9814-408E-843F-23050F97F24A}" srcOrd="1" destOrd="0" presId="urn:microsoft.com/office/officeart/2005/8/layout/hList7#1"/>
    <dgm:cxn modelId="{0DB97178-AC78-40B6-9EA5-F26E9633E820}" type="presOf" srcId="{7AC8B4B2-F28F-458A-8E90-B990E7472C9C}" destId="{8BE0F7D6-2466-4DB0-8D22-0060566C532E}" srcOrd="1" destOrd="0" presId="urn:microsoft.com/office/officeart/2005/8/layout/hList7#1"/>
    <dgm:cxn modelId="{51152AC1-3257-4F26-9D64-7C9ADDCCEDB6}" type="presOf" srcId="{501B4955-07A2-4E62-A420-75C349C2D1AA}" destId="{033FE512-820F-4287-99A5-262468B70F76}" srcOrd="0" destOrd="0" presId="urn:microsoft.com/office/officeart/2005/8/layout/hList7#1"/>
    <dgm:cxn modelId="{8471C4C6-8AD0-4659-899F-1BC8666A6C0A}" srcId="{35186FDE-E230-4D56-83E9-C85ADE0A51B6}" destId="{7AC8B4B2-F28F-458A-8E90-B990E7472C9C}" srcOrd="0" destOrd="0" parTransId="{898752FF-4B12-41D2-A6DD-E0418F927F05}" sibTransId="{501B4955-07A2-4E62-A420-75C349C2D1AA}"/>
    <dgm:cxn modelId="{EEA53D60-9522-43C9-B529-0A8BD2492935}" srcId="{35186FDE-E230-4D56-83E9-C85ADE0A51B6}" destId="{87F29030-2651-468D-80C8-4BBFAD6DCD23}" srcOrd="1" destOrd="0" parTransId="{F1929A1B-36D9-494E-A981-F25BAAFCBBC7}" sibTransId="{AE3DA933-EE2B-4595-B7AD-817241FB151F}"/>
    <dgm:cxn modelId="{E5B65FC6-7140-465C-BF9B-59E66E1787D3}" type="presOf" srcId="{C0531533-74A1-45F6-B0F5-2D6965246C34}" destId="{9D877622-D469-4B8D-80E4-CB6B5A7B8A52}" srcOrd="0" destOrd="0" presId="urn:microsoft.com/office/officeart/2005/8/layout/hList7#1"/>
    <dgm:cxn modelId="{1D07E120-4A5C-47AF-8336-E03D8B04E569}" type="presOf" srcId="{87F29030-2651-468D-80C8-4BBFAD6DCD23}" destId="{1FF62FCB-5C81-40AE-ACC8-F3D4A5FAC584}" srcOrd="0" destOrd="0" presId="urn:microsoft.com/office/officeart/2005/8/layout/hList7#1"/>
    <dgm:cxn modelId="{28730A50-C126-4A25-B062-77A787FCC08C}" type="presOf" srcId="{AE3DA933-EE2B-4595-B7AD-817241FB151F}" destId="{3756376D-F44D-4810-A3C9-2312CDC0A831}" srcOrd="0" destOrd="0" presId="urn:microsoft.com/office/officeart/2005/8/layout/hList7#1"/>
    <dgm:cxn modelId="{AB5111A5-CECF-4539-AA05-FDE69643766E}" type="presOf" srcId="{87F29030-2651-468D-80C8-4BBFAD6DCD23}" destId="{BD8FE51E-372B-45C6-B091-80D985AC9A47}" srcOrd="1" destOrd="0" presId="urn:microsoft.com/office/officeart/2005/8/layout/hList7#1"/>
    <dgm:cxn modelId="{DED7609B-6439-4EA1-8017-01C6674E74E4}" srcId="{35186FDE-E230-4D56-83E9-C85ADE0A51B6}" destId="{C0531533-74A1-45F6-B0F5-2D6965246C34}" srcOrd="2" destOrd="0" parTransId="{171C761B-8D0D-4963-82D5-B4FE30BBE0EC}" sibTransId="{BE255AA6-7566-4ED6-889F-5454E1CE26A4}"/>
    <dgm:cxn modelId="{9992B7B2-F621-4996-85FE-40BC9B242B8B}" type="presParOf" srcId="{456DE39D-9FA7-4D5B-8469-8F99A2608C60}" destId="{BCBE11A0-F938-49F8-AD17-E472D50E0AA3}" srcOrd="0" destOrd="0" presId="urn:microsoft.com/office/officeart/2005/8/layout/hList7#1"/>
    <dgm:cxn modelId="{F74EA27E-C708-4443-8E6F-2077512569D7}" type="presParOf" srcId="{456DE39D-9FA7-4D5B-8469-8F99A2608C60}" destId="{A113FF4C-F333-411F-B6F5-A6DCEAFB92CF}" srcOrd="1" destOrd="0" presId="urn:microsoft.com/office/officeart/2005/8/layout/hList7#1"/>
    <dgm:cxn modelId="{5B52D817-3A4E-45E9-843A-D4FC3521D55F}" type="presParOf" srcId="{A113FF4C-F333-411F-B6F5-A6DCEAFB92CF}" destId="{05E74E98-7E22-49F2-9AE9-8501F0097C03}" srcOrd="0" destOrd="0" presId="urn:microsoft.com/office/officeart/2005/8/layout/hList7#1"/>
    <dgm:cxn modelId="{0ACF55D9-FC63-44F3-9827-BEC73A0351D4}" type="presParOf" srcId="{05E74E98-7E22-49F2-9AE9-8501F0097C03}" destId="{314F6A9E-7F75-497B-A43A-AE9ED5BB48E5}" srcOrd="0" destOrd="0" presId="urn:microsoft.com/office/officeart/2005/8/layout/hList7#1"/>
    <dgm:cxn modelId="{34CCB389-DC11-42F4-AD0D-5D481FCB37CA}" type="presParOf" srcId="{05E74E98-7E22-49F2-9AE9-8501F0097C03}" destId="{8BE0F7D6-2466-4DB0-8D22-0060566C532E}" srcOrd="1" destOrd="0" presId="urn:microsoft.com/office/officeart/2005/8/layout/hList7#1"/>
    <dgm:cxn modelId="{4F463273-D851-4945-9459-A11DB2393403}" type="presParOf" srcId="{05E74E98-7E22-49F2-9AE9-8501F0097C03}" destId="{EEB87937-9DC7-4610-AC8B-E91A56F66A70}" srcOrd="2" destOrd="0" presId="urn:microsoft.com/office/officeart/2005/8/layout/hList7#1"/>
    <dgm:cxn modelId="{C485DF44-B8A8-467C-AA91-A78A02CE99C6}" type="presParOf" srcId="{05E74E98-7E22-49F2-9AE9-8501F0097C03}" destId="{888DAC7D-D949-4C02-9F9B-FD5443B27A2B}" srcOrd="3" destOrd="0" presId="urn:microsoft.com/office/officeart/2005/8/layout/hList7#1"/>
    <dgm:cxn modelId="{4D3228F8-3363-43E9-8A10-AB525D04306D}" type="presParOf" srcId="{A113FF4C-F333-411F-B6F5-A6DCEAFB92CF}" destId="{033FE512-820F-4287-99A5-262468B70F76}" srcOrd="1" destOrd="0" presId="urn:microsoft.com/office/officeart/2005/8/layout/hList7#1"/>
    <dgm:cxn modelId="{FAE7880D-F684-431E-B8C0-653D9484A047}" type="presParOf" srcId="{A113FF4C-F333-411F-B6F5-A6DCEAFB92CF}" destId="{785E3DBE-2D55-493D-AF3E-0003178E0146}" srcOrd="2" destOrd="0" presId="urn:microsoft.com/office/officeart/2005/8/layout/hList7#1"/>
    <dgm:cxn modelId="{6266D060-1046-450F-8793-14E5B2FDA97C}" type="presParOf" srcId="{785E3DBE-2D55-493D-AF3E-0003178E0146}" destId="{1FF62FCB-5C81-40AE-ACC8-F3D4A5FAC584}" srcOrd="0" destOrd="0" presId="urn:microsoft.com/office/officeart/2005/8/layout/hList7#1"/>
    <dgm:cxn modelId="{C54442BB-1F0F-4708-BF99-4911FA2F309C}" type="presParOf" srcId="{785E3DBE-2D55-493D-AF3E-0003178E0146}" destId="{BD8FE51E-372B-45C6-B091-80D985AC9A47}" srcOrd="1" destOrd="0" presId="urn:microsoft.com/office/officeart/2005/8/layout/hList7#1"/>
    <dgm:cxn modelId="{14C607B9-AE9F-4E04-964F-800B7BA67C24}" type="presParOf" srcId="{785E3DBE-2D55-493D-AF3E-0003178E0146}" destId="{6F3754DA-EB65-403C-8077-4F4D4C16E758}" srcOrd="2" destOrd="0" presId="urn:microsoft.com/office/officeart/2005/8/layout/hList7#1"/>
    <dgm:cxn modelId="{01319516-6966-46ED-8CD3-227D2A076306}" type="presParOf" srcId="{785E3DBE-2D55-493D-AF3E-0003178E0146}" destId="{ECEE7629-45E7-4E5A-AC51-8C3ACDEE4E50}" srcOrd="3" destOrd="0" presId="urn:microsoft.com/office/officeart/2005/8/layout/hList7#1"/>
    <dgm:cxn modelId="{7C8AB57D-01E2-42FE-B5B1-9CFEFF4ADB23}" type="presParOf" srcId="{A113FF4C-F333-411F-B6F5-A6DCEAFB92CF}" destId="{3756376D-F44D-4810-A3C9-2312CDC0A831}" srcOrd="3" destOrd="0" presId="urn:microsoft.com/office/officeart/2005/8/layout/hList7#1"/>
    <dgm:cxn modelId="{776303C7-733E-4792-B5F9-1E6B2D11D024}" type="presParOf" srcId="{A113FF4C-F333-411F-B6F5-A6DCEAFB92CF}" destId="{65D15FBE-91D5-4B0C-9E18-6BAA18936CEF}" srcOrd="4" destOrd="0" presId="urn:microsoft.com/office/officeart/2005/8/layout/hList7#1"/>
    <dgm:cxn modelId="{B997AA36-08FF-4FC6-9A98-60001A25BC8D}" type="presParOf" srcId="{65D15FBE-91D5-4B0C-9E18-6BAA18936CEF}" destId="{9D877622-D469-4B8D-80E4-CB6B5A7B8A52}" srcOrd="0" destOrd="0" presId="urn:microsoft.com/office/officeart/2005/8/layout/hList7#1"/>
    <dgm:cxn modelId="{DDE94042-1779-45E0-93FF-01965D99A5FD}" type="presParOf" srcId="{65D15FBE-91D5-4B0C-9E18-6BAA18936CEF}" destId="{BE0143D2-9814-408E-843F-23050F97F24A}" srcOrd="1" destOrd="0" presId="urn:microsoft.com/office/officeart/2005/8/layout/hList7#1"/>
    <dgm:cxn modelId="{B50F35BA-0D3E-47D3-A839-2E1B0C6DFC92}" type="presParOf" srcId="{65D15FBE-91D5-4B0C-9E18-6BAA18936CEF}" destId="{13F8DA33-499B-4DF8-85B5-CF73A1983D8D}" srcOrd="2" destOrd="0" presId="urn:microsoft.com/office/officeart/2005/8/layout/hList7#1"/>
    <dgm:cxn modelId="{6565BC02-7D8C-4E31-A815-2A63B337D81C}" type="presParOf" srcId="{65D15FBE-91D5-4B0C-9E18-6BAA18936CEF}" destId="{AF6C2A5D-1BFD-4E9D-8746-D61BBA9079BE}" srcOrd="3" destOrd="0" presId="urn:microsoft.com/office/officeart/2005/8/layout/hList7#1"/>
  </dgm:cxnLst>
  <dgm:bg>
    <a:solidFill>
      <a:srgbClr val="FF0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24BDED-014A-4AB5-80B1-2F39AADE3D30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30D2051-7E7E-48C9-B535-35A0A99235E1}">
      <dgm:prSet phldrT="[Κείμενο]" custT="1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r>
            <a:rPr lang="el-GR" sz="2000" b="1" dirty="0" smtClean="0">
              <a:solidFill>
                <a:srgbClr val="53120D"/>
              </a:solidFill>
            </a:rPr>
            <a:t>Πολιτισμός</a:t>
          </a:r>
          <a:endParaRPr lang="el-GR" sz="2000" b="1" dirty="0">
            <a:solidFill>
              <a:srgbClr val="53120D"/>
            </a:solidFill>
          </a:endParaRPr>
        </a:p>
      </dgm:t>
    </dgm:pt>
    <dgm:pt modelId="{674CB18F-998F-4AC7-AB78-B557D5C8B83D}" type="parTrans" cxnId="{72454E54-ACF6-4B01-BCFD-387DB2FBFA12}">
      <dgm:prSet/>
      <dgm:spPr/>
      <dgm:t>
        <a:bodyPr/>
        <a:lstStyle/>
        <a:p>
          <a:endParaRPr lang="el-GR"/>
        </a:p>
      </dgm:t>
    </dgm:pt>
    <dgm:pt modelId="{590D8336-5B43-4B69-A2AB-678BF1CD1B97}" type="sibTrans" cxnId="{72454E54-ACF6-4B01-BCFD-387DB2FBFA12}">
      <dgm:prSet/>
      <dgm:spPr/>
      <dgm:t>
        <a:bodyPr/>
        <a:lstStyle/>
        <a:p>
          <a:endParaRPr lang="el-GR"/>
        </a:p>
      </dgm:t>
    </dgm:pt>
    <dgm:pt modelId="{393EC49A-37FB-48E8-8B98-236E8BE4E995}">
      <dgm:prSet phldrT="[Κείμενο]" custT="1"/>
      <dgm:sp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el-GR" sz="2000" b="1" dirty="0" smtClean="0">
              <a:solidFill>
                <a:srgbClr val="53120D"/>
              </a:solidFill>
            </a:rPr>
            <a:t>Κοινότητα</a:t>
          </a:r>
          <a:endParaRPr lang="el-GR" sz="2000" b="1" dirty="0">
            <a:solidFill>
              <a:srgbClr val="53120D"/>
            </a:solidFill>
          </a:endParaRPr>
        </a:p>
      </dgm:t>
    </dgm:pt>
    <dgm:pt modelId="{06A00CF4-EDA6-427C-994A-98FD3B579FC8}" type="parTrans" cxnId="{8D4994C6-7304-4348-AD9B-115794161A2B}">
      <dgm:prSet/>
      <dgm:spPr/>
      <dgm:t>
        <a:bodyPr/>
        <a:lstStyle/>
        <a:p>
          <a:endParaRPr lang="el-GR"/>
        </a:p>
      </dgm:t>
    </dgm:pt>
    <dgm:pt modelId="{8F289D95-1B84-4E30-B9B8-4B1B024B1F44}" type="sibTrans" cxnId="{8D4994C6-7304-4348-AD9B-115794161A2B}">
      <dgm:prSet/>
      <dgm:spPr/>
      <dgm:t>
        <a:bodyPr/>
        <a:lstStyle/>
        <a:p>
          <a:endParaRPr lang="el-GR"/>
        </a:p>
      </dgm:t>
    </dgm:pt>
    <dgm:pt modelId="{127C6BD4-E0D9-4D65-83C9-AD9E7AE03428}">
      <dgm:prSet phldrT="[Κείμενο]" custT="1"/>
      <dgm:sp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el-GR" sz="2000" b="1" dirty="0" smtClean="0">
              <a:solidFill>
                <a:srgbClr val="53120D"/>
              </a:solidFill>
            </a:rPr>
            <a:t>Σχολείο</a:t>
          </a:r>
        </a:p>
        <a:p>
          <a:r>
            <a:rPr lang="el-GR" sz="2000" b="1" dirty="0" smtClean="0">
              <a:solidFill>
                <a:srgbClr val="53120D"/>
              </a:solidFill>
            </a:rPr>
            <a:t>Οικογένεια</a:t>
          </a:r>
          <a:endParaRPr lang="el-GR" sz="2000" b="1" dirty="0">
            <a:solidFill>
              <a:srgbClr val="53120D"/>
            </a:solidFill>
          </a:endParaRPr>
        </a:p>
      </dgm:t>
    </dgm:pt>
    <dgm:pt modelId="{F4ADA977-2F04-45FA-91C0-D63B9D3728C2}" type="parTrans" cxnId="{C2F407B4-6781-4680-82E7-C08625ABF162}">
      <dgm:prSet/>
      <dgm:spPr/>
      <dgm:t>
        <a:bodyPr/>
        <a:lstStyle/>
        <a:p>
          <a:endParaRPr lang="el-GR"/>
        </a:p>
      </dgm:t>
    </dgm:pt>
    <dgm:pt modelId="{D14145AE-292E-48D2-A464-0C4BE5250988}" type="sibTrans" cxnId="{C2F407B4-6781-4680-82E7-C08625ABF162}">
      <dgm:prSet/>
      <dgm:spPr/>
      <dgm:t>
        <a:bodyPr/>
        <a:lstStyle/>
        <a:p>
          <a:endParaRPr lang="el-GR"/>
        </a:p>
      </dgm:t>
    </dgm:pt>
    <dgm:pt modelId="{8896C2FB-34BF-49BC-B489-429CC72EF0C5}">
      <dgm:prSet phldrT="[Κείμενο]"/>
      <dgm:sp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el-GR" b="1" dirty="0" smtClean="0">
              <a:solidFill>
                <a:srgbClr val="53120D"/>
              </a:solidFill>
            </a:rPr>
            <a:t>Ο μαθητής</a:t>
          </a:r>
          <a:endParaRPr lang="el-GR" b="1" dirty="0">
            <a:solidFill>
              <a:srgbClr val="53120D"/>
            </a:solidFill>
          </a:endParaRPr>
        </a:p>
      </dgm:t>
    </dgm:pt>
    <dgm:pt modelId="{01182A9D-ABBA-48FA-B051-BB0669AA02C6}" type="parTrans" cxnId="{700E3CE5-400D-4DF4-BAE6-4A5BC92C53C5}">
      <dgm:prSet/>
      <dgm:spPr/>
      <dgm:t>
        <a:bodyPr/>
        <a:lstStyle/>
        <a:p>
          <a:endParaRPr lang="el-GR"/>
        </a:p>
      </dgm:t>
    </dgm:pt>
    <dgm:pt modelId="{F5AA8C2D-4ABD-43EF-93AE-FE714FD69679}" type="sibTrans" cxnId="{700E3CE5-400D-4DF4-BAE6-4A5BC92C53C5}">
      <dgm:prSet/>
      <dgm:spPr/>
      <dgm:t>
        <a:bodyPr/>
        <a:lstStyle/>
        <a:p>
          <a:endParaRPr lang="el-GR"/>
        </a:p>
      </dgm:t>
    </dgm:pt>
    <dgm:pt modelId="{091490D8-2DBC-4F8A-9340-90B4F90615EA}" type="pres">
      <dgm:prSet presAssocID="{B124BDED-014A-4AB5-80B1-2F39AADE3D3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8CAAD91-9067-4B5D-833C-73C6A4711227}" type="pres">
      <dgm:prSet presAssocID="{B124BDED-014A-4AB5-80B1-2F39AADE3D30}" presName="comp1" presStyleCnt="0"/>
      <dgm:spPr/>
    </dgm:pt>
    <dgm:pt modelId="{F4E05596-63BA-475F-93AA-66901A5F70F6}" type="pres">
      <dgm:prSet presAssocID="{B124BDED-014A-4AB5-80B1-2F39AADE3D30}" presName="circle1" presStyleLbl="node1" presStyleIdx="0" presStyleCnt="4" custScaleX="115778"/>
      <dgm:spPr/>
      <dgm:t>
        <a:bodyPr/>
        <a:lstStyle/>
        <a:p>
          <a:endParaRPr lang="el-GR"/>
        </a:p>
      </dgm:t>
    </dgm:pt>
    <dgm:pt modelId="{E60C0816-6CB2-444A-A2B8-302EC0E254A4}" type="pres">
      <dgm:prSet presAssocID="{B124BDED-014A-4AB5-80B1-2F39AADE3D30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D273475-81E5-45C0-8E00-013BDFCF381A}" type="pres">
      <dgm:prSet presAssocID="{B124BDED-014A-4AB5-80B1-2F39AADE3D30}" presName="comp2" presStyleCnt="0"/>
      <dgm:spPr/>
    </dgm:pt>
    <dgm:pt modelId="{417FBF6A-E8C0-4C62-98A7-0CF96CC4DCF5}" type="pres">
      <dgm:prSet presAssocID="{B124BDED-014A-4AB5-80B1-2F39AADE3D30}" presName="circle2" presStyleLbl="node1" presStyleIdx="1" presStyleCnt="4" custScaleX="113715"/>
      <dgm:spPr/>
      <dgm:t>
        <a:bodyPr/>
        <a:lstStyle/>
        <a:p>
          <a:endParaRPr lang="el-GR"/>
        </a:p>
      </dgm:t>
    </dgm:pt>
    <dgm:pt modelId="{2CEA2B18-6118-43D7-8D17-65F2DEAEF41A}" type="pres">
      <dgm:prSet presAssocID="{B124BDED-014A-4AB5-80B1-2F39AADE3D30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D650BB0-ACD6-40A9-B678-6B840F50F38D}" type="pres">
      <dgm:prSet presAssocID="{B124BDED-014A-4AB5-80B1-2F39AADE3D30}" presName="comp3" presStyleCnt="0"/>
      <dgm:spPr/>
    </dgm:pt>
    <dgm:pt modelId="{A8558B48-DF18-4A03-9971-B1FADB7F762D}" type="pres">
      <dgm:prSet presAssocID="{B124BDED-014A-4AB5-80B1-2F39AADE3D30}" presName="circle3" presStyleLbl="node1" presStyleIdx="2" presStyleCnt="4" custScaleX="120064"/>
      <dgm:spPr/>
      <dgm:t>
        <a:bodyPr/>
        <a:lstStyle/>
        <a:p>
          <a:endParaRPr lang="el-GR"/>
        </a:p>
      </dgm:t>
    </dgm:pt>
    <dgm:pt modelId="{D0E2DE20-5D90-4F2B-AB32-8E89BD42355B}" type="pres">
      <dgm:prSet presAssocID="{B124BDED-014A-4AB5-80B1-2F39AADE3D30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DBB3623-F0FF-4A98-96C0-634CE4DA467A}" type="pres">
      <dgm:prSet presAssocID="{B124BDED-014A-4AB5-80B1-2F39AADE3D30}" presName="comp4" presStyleCnt="0"/>
      <dgm:spPr/>
    </dgm:pt>
    <dgm:pt modelId="{D632004C-BCCE-4EC2-9BEE-4F3FD61A3B25}" type="pres">
      <dgm:prSet presAssocID="{B124BDED-014A-4AB5-80B1-2F39AADE3D30}" presName="circle4" presStyleLbl="node1" presStyleIdx="3" presStyleCnt="4"/>
      <dgm:spPr/>
      <dgm:t>
        <a:bodyPr/>
        <a:lstStyle/>
        <a:p>
          <a:endParaRPr lang="el-GR"/>
        </a:p>
      </dgm:t>
    </dgm:pt>
    <dgm:pt modelId="{EFA121A1-77B1-4F6E-954F-DEF9D42CEF3D}" type="pres">
      <dgm:prSet presAssocID="{B124BDED-014A-4AB5-80B1-2F39AADE3D30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00E3CE5-400D-4DF4-BAE6-4A5BC92C53C5}" srcId="{B124BDED-014A-4AB5-80B1-2F39AADE3D30}" destId="{8896C2FB-34BF-49BC-B489-429CC72EF0C5}" srcOrd="3" destOrd="0" parTransId="{01182A9D-ABBA-48FA-B051-BB0669AA02C6}" sibTransId="{F5AA8C2D-4ABD-43EF-93AE-FE714FD69679}"/>
    <dgm:cxn modelId="{56491D9B-30AD-4A37-A89F-4822F47CB27F}" type="presOf" srcId="{8896C2FB-34BF-49BC-B489-429CC72EF0C5}" destId="{D632004C-BCCE-4EC2-9BEE-4F3FD61A3B25}" srcOrd="0" destOrd="0" presId="urn:microsoft.com/office/officeart/2005/8/layout/venn2"/>
    <dgm:cxn modelId="{EEA465F9-D51F-47E1-A1D8-5767DF98C83D}" type="presOf" srcId="{8896C2FB-34BF-49BC-B489-429CC72EF0C5}" destId="{EFA121A1-77B1-4F6E-954F-DEF9D42CEF3D}" srcOrd="1" destOrd="0" presId="urn:microsoft.com/office/officeart/2005/8/layout/venn2"/>
    <dgm:cxn modelId="{90823237-6009-4BF7-85BA-445BD53E7E93}" type="presOf" srcId="{127C6BD4-E0D9-4D65-83C9-AD9E7AE03428}" destId="{A8558B48-DF18-4A03-9971-B1FADB7F762D}" srcOrd="0" destOrd="0" presId="urn:microsoft.com/office/officeart/2005/8/layout/venn2"/>
    <dgm:cxn modelId="{8D4994C6-7304-4348-AD9B-115794161A2B}" srcId="{B124BDED-014A-4AB5-80B1-2F39AADE3D30}" destId="{393EC49A-37FB-48E8-8B98-236E8BE4E995}" srcOrd="1" destOrd="0" parTransId="{06A00CF4-EDA6-427C-994A-98FD3B579FC8}" sibTransId="{8F289D95-1B84-4E30-B9B8-4B1B024B1F44}"/>
    <dgm:cxn modelId="{4415E31A-34CD-4F5A-9FFD-C99D2923C9CC}" type="presOf" srcId="{B124BDED-014A-4AB5-80B1-2F39AADE3D30}" destId="{091490D8-2DBC-4F8A-9340-90B4F90615EA}" srcOrd="0" destOrd="0" presId="urn:microsoft.com/office/officeart/2005/8/layout/venn2"/>
    <dgm:cxn modelId="{CA0B1755-DB4C-4ECF-90E5-D11400ED2EB9}" type="presOf" srcId="{430D2051-7E7E-48C9-B535-35A0A99235E1}" destId="{F4E05596-63BA-475F-93AA-66901A5F70F6}" srcOrd="0" destOrd="0" presId="urn:microsoft.com/office/officeart/2005/8/layout/venn2"/>
    <dgm:cxn modelId="{C2F407B4-6781-4680-82E7-C08625ABF162}" srcId="{B124BDED-014A-4AB5-80B1-2F39AADE3D30}" destId="{127C6BD4-E0D9-4D65-83C9-AD9E7AE03428}" srcOrd="2" destOrd="0" parTransId="{F4ADA977-2F04-45FA-91C0-D63B9D3728C2}" sibTransId="{D14145AE-292E-48D2-A464-0C4BE5250988}"/>
    <dgm:cxn modelId="{18A14C6D-9D77-412D-90AF-FFEC5E28EE83}" type="presOf" srcId="{430D2051-7E7E-48C9-B535-35A0A99235E1}" destId="{E60C0816-6CB2-444A-A2B8-302EC0E254A4}" srcOrd="1" destOrd="0" presId="urn:microsoft.com/office/officeart/2005/8/layout/venn2"/>
    <dgm:cxn modelId="{72454E54-ACF6-4B01-BCFD-387DB2FBFA12}" srcId="{B124BDED-014A-4AB5-80B1-2F39AADE3D30}" destId="{430D2051-7E7E-48C9-B535-35A0A99235E1}" srcOrd="0" destOrd="0" parTransId="{674CB18F-998F-4AC7-AB78-B557D5C8B83D}" sibTransId="{590D8336-5B43-4B69-A2AB-678BF1CD1B97}"/>
    <dgm:cxn modelId="{F7DA6FEF-4A48-4AC1-B453-0493827420CB}" type="presOf" srcId="{127C6BD4-E0D9-4D65-83C9-AD9E7AE03428}" destId="{D0E2DE20-5D90-4F2B-AB32-8E89BD42355B}" srcOrd="1" destOrd="0" presId="urn:microsoft.com/office/officeart/2005/8/layout/venn2"/>
    <dgm:cxn modelId="{446962B9-8EC4-4084-A1BF-3BC052F675EF}" type="presOf" srcId="{393EC49A-37FB-48E8-8B98-236E8BE4E995}" destId="{2CEA2B18-6118-43D7-8D17-65F2DEAEF41A}" srcOrd="1" destOrd="0" presId="urn:microsoft.com/office/officeart/2005/8/layout/venn2"/>
    <dgm:cxn modelId="{FCB69421-115B-4798-9472-9CC230AB36A2}" type="presOf" srcId="{393EC49A-37FB-48E8-8B98-236E8BE4E995}" destId="{417FBF6A-E8C0-4C62-98A7-0CF96CC4DCF5}" srcOrd="0" destOrd="0" presId="urn:microsoft.com/office/officeart/2005/8/layout/venn2"/>
    <dgm:cxn modelId="{4313D6C3-10C0-43A7-A630-C58DD606266C}" type="presParOf" srcId="{091490D8-2DBC-4F8A-9340-90B4F90615EA}" destId="{D8CAAD91-9067-4B5D-833C-73C6A4711227}" srcOrd="0" destOrd="0" presId="urn:microsoft.com/office/officeart/2005/8/layout/venn2"/>
    <dgm:cxn modelId="{A80DBA50-9D75-4473-8DB5-BE0957D91806}" type="presParOf" srcId="{D8CAAD91-9067-4B5D-833C-73C6A4711227}" destId="{F4E05596-63BA-475F-93AA-66901A5F70F6}" srcOrd="0" destOrd="0" presId="urn:microsoft.com/office/officeart/2005/8/layout/venn2"/>
    <dgm:cxn modelId="{195D8279-AE58-45AA-90F2-5E821CFD17A7}" type="presParOf" srcId="{D8CAAD91-9067-4B5D-833C-73C6A4711227}" destId="{E60C0816-6CB2-444A-A2B8-302EC0E254A4}" srcOrd="1" destOrd="0" presId="urn:microsoft.com/office/officeart/2005/8/layout/venn2"/>
    <dgm:cxn modelId="{AD17D76C-7AC9-413A-BD29-BD6CF064FDDF}" type="presParOf" srcId="{091490D8-2DBC-4F8A-9340-90B4F90615EA}" destId="{FD273475-81E5-45C0-8E00-013BDFCF381A}" srcOrd="1" destOrd="0" presId="urn:microsoft.com/office/officeart/2005/8/layout/venn2"/>
    <dgm:cxn modelId="{A0D710AA-687E-43DC-96C5-558DF1AA48C2}" type="presParOf" srcId="{FD273475-81E5-45C0-8E00-013BDFCF381A}" destId="{417FBF6A-E8C0-4C62-98A7-0CF96CC4DCF5}" srcOrd="0" destOrd="0" presId="urn:microsoft.com/office/officeart/2005/8/layout/venn2"/>
    <dgm:cxn modelId="{87563B26-35F0-4981-B8D5-63211BA0C79C}" type="presParOf" srcId="{FD273475-81E5-45C0-8E00-013BDFCF381A}" destId="{2CEA2B18-6118-43D7-8D17-65F2DEAEF41A}" srcOrd="1" destOrd="0" presId="urn:microsoft.com/office/officeart/2005/8/layout/venn2"/>
    <dgm:cxn modelId="{F1148CC1-AAEB-4BB1-BD9B-DFAA96866869}" type="presParOf" srcId="{091490D8-2DBC-4F8A-9340-90B4F90615EA}" destId="{5D650BB0-ACD6-40A9-B678-6B840F50F38D}" srcOrd="2" destOrd="0" presId="urn:microsoft.com/office/officeart/2005/8/layout/venn2"/>
    <dgm:cxn modelId="{9F890A3A-0F8E-475F-99BE-498B5E09A5D8}" type="presParOf" srcId="{5D650BB0-ACD6-40A9-B678-6B840F50F38D}" destId="{A8558B48-DF18-4A03-9971-B1FADB7F762D}" srcOrd="0" destOrd="0" presId="urn:microsoft.com/office/officeart/2005/8/layout/venn2"/>
    <dgm:cxn modelId="{638A4832-765D-4926-B7F0-3727D8761B4B}" type="presParOf" srcId="{5D650BB0-ACD6-40A9-B678-6B840F50F38D}" destId="{D0E2DE20-5D90-4F2B-AB32-8E89BD42355B}" srcOrd="1" destOrd="0" presId="urn:microsoft.com/office/officeart/2005/8/layout/venn2"/>
    <dgm:cxn modelId="{7B7C954D-1C28-40D2-B302-AAD27BA61354}" type="presParOf" srcId="{091490D8-2DBC-4F8A-9340-90B4F90615EA}" destId="{0DBB3623-F0FF-4A98-96C0-634CE4DA467A}" srcOrd="3" destOrd="0" presId="urn:microsoft.com/office/officeart/2005/8/layout/venn2"/>
    <dgm:cxn modelId="{5F2A5E44-3B15-4487-B71E-E9BC89D20BCD}" type="presParOf" srcId="{0DBB3623-F0FF-4A98-96C0-634CE4DA467A}" destId="{D632004C-BCCE-4EC2-9BEE-4F3FD61A3B25}" srcOrd="0" destOrd="0" presId="urn:microsoft.com/office/officeart/2005/8/layout/venn2"/>
    <dgm:cxn modelId="{FEB07868-C495-413F-AB94-EDC4F5E41ABE}" type="presParOf" srcId="{0DBB3623-F0FF-4A98-96C0-634CE4DA467A}" destId="{EFA121A1-77B1-4F6E-954F-DEF9D42CEF3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324197-ED89-4437-8638-A0770CCD0F0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513AE5A-8EBA-4D1C-B061-178B55052B37}">
      <dgm:prSet phldrT="[Κείμενο]" custT="1"/>
      <dgm:spPr/>
      <dgm:t>
        <a:bodyPr/>
        <a:lstStyle/>
        <a:p>
          <a:r>
            <a:rPr lang="el-GR" sz="2000" b="1" dirty="0" smtClean="0"/>
            <a:t>Νομοθετικό εκπαιδευτικό πλαίσιο</a:t>
          </a:r>
        </a:p>
        <a:p>
          <a:endParaRPr lang="el-GR" sz="1000" dirty="0"/>
        </a:p>
      </dgm:t>
    </dgm:pt>
    <dgm:pt modelId="{3284400C-0EA7-40B8-AE0C-1A95F08E2E1C}" type="parTrans" cxnId="{F5291AA8-5EFA-46BD-8C73-F86C405756FF}">
      <dgm:prSet/>
      <dgm:spPr/>
      <dgm:t>
        <a:bodyPr/>
        <a:lstStyle/>
        <a:p>
          <a:endParaRPr lang="el-GR"/>
        </a:p>
      </dgm:t>
    </dgm:pt>
    <dgm:pt modelId="{650F1E2D-2B89-4463-8928-61D47C8636A9}" type="sibTrans" cxnId="{F5291AA8-5EFA-46BD-8C73-F86C405756FF}">
      <dgm:prSet/>
      <dgm:spPr/>
      <dgm:t>
        <a:bodyPr/>
        <a:lstStyle/>
        <a:p>
          <a:endParaRPr lang="el-GR"/>
        </a:p>
      </dgm:t>
    </dgm:pt>
    <dgm:pt modelId="{77956CE2-BD10-498E-B540-AED9547B70D1}">
      <dgm:prSet phldrT="[Κείμενο]" custT="1"/>
      <dgm:spPr/>
      <dgm:t>
        <a:bodyPr/>
        <a:lstStyle/>
        <a:p>
          <a:r>
            <a:rPr lang="el-GR" sz="2000" dirty="0" smtClean="0"/>
            <a:t>Έλλειψη πρόβλεψης για παραβατικότητα ανηλίκων στο σχολείο </a:t>
          </a:r>
          <a:endParaRPr lang="el-GR" sz="2000" dirty="0"/>
        </a:p>
      </dgm:t>
    </dgm:pt>
    <dgm:pt modelId="{101D58CA-E033-4800-A65B-DDDB200D3EBC}" type="parTrans" cxnId="{37831230-F06E-4560-8C7C-3A3782382152}">
      <dgm:prSet/>
      <dgm:spPr/>
      <dgm:t>
        <a:bodyPr/>
        <a:lstStyle/>
        <a:p>
          <a:endParaRPr lang="el-GR"/>
        </a:p>
      </dgm:t>
    </dgm:pt>
    <dgm:pt modelId="{C05537C9-11E7-4E92-AE89-0E3143BCE343}" type="sibTrans" cxnId="{37831230-F06E-4560-8C7C-3A3782382152}">
      <dgm:prSet/>
      <dgm:spPr/>
      <dgm:t>
        <a:bodyPr/>
        <a:lstStyle/>
        <a:p>
          <a:endParaRPr lang="el-GR"/>
        </a:p>
      </dgm:t>
    </dgm:pt>
    <dgm:pt modelId="{5DC88515-1A3E-4412-8608-6A90D91636C2}">
      <dgm:prSet phldrT="[Κείμενο]" custT="1"/>
      <dgm:spPr/>
      <dgm:t>
        <a:bodyPr/>
        <a:lstStyle/>
        <a:p>
          <a:r>
            <a:rPr lang="el-GR" sz="1800" dirty="0" smtClean="0"/>
            <a:t>Απαγόρευση ομαδικής αποβολής (Γ2/6563/21-11-1996, </a:t>
          </a:r>
          <a:r>
            <a:rPr lang="el-GR" sz="1800" dirty="0" err="1" smtClean="0"/>
            <a:t>Υπ.Ε.Π.Θ</a:t>
          </a:r>
          <a:r>
            <a:rPr lang="el-GR" sz="1800" dirty="0" smtClean="0"/>
            <a:t>.)</a:t>
          </a:r>
          <a:endParaRPr lang="el-GR" sz="1800" dirty="0"/>
        </a:p>
      </dgm:t>
    </dgm:pt>
    <dgm:pt modelId="{42AC8E8C-C7BB-4D1F-A753-ED1062F8A3D5}" type="parTrans" cxnId="{9935CF49-47E2-4C1E-92E7-67EAC6341D64}">
      <dgm:prSet/>
      <dgm:spPr/>
      <dgm:t>
        <a:bodyPr/>
        <a:lstStyle/>
        <a:p>
          <a:endParaRPr lang="el-GR"/>
        </a:p>
      </dgm:t>
    </dgm:pt>
    <dgm:pt modelId="{64BC319C-850B-4609-895A-E7225F0CDD02}" type="sibTrans" cxnId="{9935CF49-47E2-4C1E-92E7-67EAC6341D64}">
      <dgm:prSet/>
      <dgm:spPr/>
      <dgm:t>
        <a:bodyPr/>
        <a:lstStyle/>
        <a:p>
          <a:endParaRPr lang="el-GR"/>
        </a:p>
      </dgm:t>
    </dgm:pt>
    <dgm:pt modelId="{82C9C0AC-98DE-41A9-9E8E-E9CBE7C2736E}">
      <dgm:prSet phldrT="[Κείμενο]" custT="1"/>
      <dgm:spPr/>
      <dgm:t>
        <a:bodyPr/>
        <a:lstStyle/>
        <a:p>
          <a:r>
            <a:rPr lang="el-GR" sz="1800" dirty="0" smtClean="0"/>
            <a:t>Μη σαφείς αναφορές για τις αρμοδιότητες παραγόντων της εκπαιδευτικής διαδικασίας (Σχολικοί Σύμβουλοι, Διευθυντές σχολικών μονάδων, Εκπαιδευτικοί)</a:t>
          </a:r>
          <a:endParaRPr lang="el-GR" sz="1800" dirty="0"/>
        </a:p>
      </dgm:t>
    </dgm:pt>
    <dgm:pt modelId="{FDAFB9BF-A475-42DA-BF76-DD39C285219D}" type="parTrans" cxnId="{1905B8CB-B6C6-4F70-A6FD-CC45C7C5484B}">
      <dgm:prSet/>
      <dgm:spPr/>
      <dgm:t>
        <a:bodyPr/>
        <a:lstStyle/>
        <a:p>
          <a:endParaRPr lang="el-GR"/>
        </a:p>
      </dgm:t>
    </dgm:pt>
    <dgm:pt modelId="{B90FA3DF-2EC6-4048-8BB5-F91D9364CCF2}" type="sibTrans" cxnId="{1905B8CB-B6C6-4F70-A6FD-CC45C7C5484B}">
      <dgm:prSet/>
      <dgm:spPr/>
      <dgm:t>
        <a:bodyPr/>
        <a:lstStyle/>
        <a:p>
          <a:endParaRPr lang="el-GR"/>
        </a:p>
      </dgm:t>
    </dgm:pt>
    <dgm:pt modelId="{C0871460-7E3C-4437-8D79-EB44616E1432}">
      <dgm:prSet phldrT="[Κείμενο]" custT="1"/>
      <dgm:spPr/>
      <dgm:t>
        <a:bodyPr/>
        <a:lstStyle/>
        <a:p>
          <a:pPr algn="l"/>
          <a:r>
            <a:rPr lang="el-GR" sz="1600" dirty="0" smtClean="0"/>
            <a:t>-Συνέρχεται </a:t>
          </a:r>
          <a:r>
            <a:rPr lang="el-GR" sz="1600" i="1" dirty="0" smtClean="0"/>
            <a:t>η γενική συνέλευση της μαθητικής κοινότητας</a:t>
          </a:r>
        </a:p>
        <a:p>
          <a:pPr algn="l"/>
          <a:r>
            <a:rPr lang="el-GR" sz="1600" i="1" dirty="0" smtClean="0"/>
            <a:t> -Η απόφαση μεταφέρεται στον σύλλογο των καθηγητών</a:t>
          </a:r>
        </a:p>
        <a:p>
          <a:pPr algn="l"/>
          <a:r>
            <a:rPr lang="el-GR" sz="1600" i="1" dirty="0" smtClean="0"/>
            <a:t>-Το προεδρείο του μαθητικού συμβουλίου παραβρίσκεται στις συνεδριάσεις του συλλόγου των καθηγητών με δικαίωμα λόγου</a:t>
          </a:r>
        </a:p>
        <a:p>
          <a:pPr algn="l"/>
          <a:r>
            <a:rPr lang="el-GR" sz="1600" i="1" dirty="0" smtClean="0"/>
            <a:t>-Ο παραπεμπόμενος μαθητής έχει δικαίωμα της απολογίας (</a:t>
          </a:r>
          <a:r>
            <a:rPr lang="el-GR" sz="1600" dirty="0" smtClean="0"/>
            <a:t>Γ2/4094/23-09-1986, ΥΠ.Ε.Π.Θ.)</a:t>
          </a:r>
          <a:endParaRPr lang="el-GR" sz="1600" dirty="0"/>
        </a:p>
      </dgm:t>
    </dgm:pt>
    <dgm:pt modelId="{FA68F968-A671-4BD0-A380-B26EBAC782BF}" type="sibTrans" cxnId="{2EA9EFC4-D7EF-4AFB-AE64-C63AF5D62057}">
      <dgm:prSet/>
      <dgm:spPr/>
      <dgm:t>
        <a:bodyPr/>
        <a:lstStyle/>
        <a:p>
          <a:endParaRPr lang="el-GR"/>
        </a:p>
      </dgm:t>
    </dgm:pt>
    <dgm:pt modelId="{03B70378-75DD-4BFB-BDF3-EBE2AA596443}" type="parTrans" cxnId="{2EA9EFC4-D7EF-4AFB-AE64-C63AF5D62057}">
      <dgm:prSet/>
      <dgm:spPr/>
      <dgm:t>
        <a:bodyPr/>
        <a:lstStyle/>
        <a:p>
          <a:endParaRPr lang="el-GR"/>
        </a:p>
      </dgm:t>
    </dgm:pt>
    <dgm:pt modelId="{38A36C6D-323A-4D7D-96FA-D51D4F033EC6}" type="pres">
      <dgm:prSet presAssocID="{7E324197-ED89-4437-8638-A0770CCD0F0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C107CA42-C252-41B4-BDA5-E436084F984B}" type="pres">
      <dgm:prSet presAssocID="{5513AE5A-8EBA-4D1C-B061-178B55052B37}" presName="hierRoot1" presStyleCnt="0"/>
      <dgm:spPr/>
    </dgm:pt>
    <dgm:pt modelId="{F1053262-79E0-4475-9285-DE4A17AC692C}" type="pres">
      <dgm:prSet presAssocID="{5513AE5A-8EBA-4D1C-B061-178B55052B37}" presName="composite" presStyleCnt="0"/>
      <dgm:spPr/>
    </dgm:pt>
    <dgm:pt modelId="{1D37680B-5C02-40C6-8896-E7F1CFC47D4C}" type="pres">
      <dgm:prSet presAssocID="{5513AE5A-8EBA-4D1C-B061-178B55052B37}" presName="background" presStyleLbl="node0" presStyleIdx="0" presStyleCnt="1"/>
      <dgm:spPr>
        <a:solidFill>
          <a:srgbClr val="FF0000"/>
        </a:solidFill>
      </dgm:spPr>
    </dgm:pt>
    <dgm:pt modelId="{85B14B5B-4754-42D1-A9B9-56D0AC9083AE}" type="pres">
      <dgm:prSet presAssocID="{5513AE5A-8EBA-4D1C-B061-178B55052B37}" presName="text" presStyleLbl="fgAcc0" presStyleIdx="0" presStyleCnt="1" custScaleX="98559" custScaleY="41326" custLinFactNeighborX="-30702" custLinFactNeighborY="133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85A368E-46CC-4EEE-90FB-6D39A59F83BE}" type="pres">
      <dgm:prSet presAssocID="{5513AE5A-8EBA-4D1C-B061-178B55052B37}" presName="hierChild2" presStyleCnt="0"/>
      <dgm:spPr/>
    </dgm:pt>
    <dgm:pt modelId="{D2F7C093-7772-4CC0-8E56-CCD99F969B14}" type="pres">
      <dgm:prSet presAssocID="{101D58CA-E033-4800-A65B-DDDB200D3EBC}" presName="Name10" presStyleLbl="parChTrans1D2" presStyleIdx="0" presStyleCnt="2"/>
      <dgm:spPr/>
      <dgm:t>
        <a:bodyPr/>
        <a:lstStyle/>
        <a:p>
          <a:endParaRPr lang="el-GR"/>
        </a:p>
      </dgm:t>
    </dgm:pt>
    <dgm:pt modelId="{63851A57-2F01-4A03-9254-F2F7E4BC8D1A}" type="pres">
      <dgm:prSet presAssocID="{77956CE2-BD10-498E-B540-AED9547B70D1}" presName="hierRoot2" presStyleCnt="0"/>
      <dgm:spPr/>
    </dgm:pt>
    <dgm:pt modelId="{6D37A441-90CE-4C12-8419-A8B86A22B8CC}" type="pres">
      <dgm:prSet presAssocID="{77956CE2-BD10-498E-B540-AED9547B70D1}" presName="composite2" presStyleCnt="0"/>
      <dgm:spPr/>
    </dgm:pt>
    <dgm:pt modelId="{CBB784BF-8F25-4EF0-ABAC-60E765AFC69E}" type="pres">
      <dgm:prSet presAssocID="{77956CE2-BD10-498E-B540-AED9547B70D1}" presName="background2" presStyleLbl="node2" presStyleIdx="0" presStyleCnt="2"/>
      <dgm:spPr>
        <a:solidFill>
          <a:srgbClr val="FF0000"/>
        </a:solidFill>
      </dgm:spPr>
    </dgm:pt>
    <dgm:pt modelId="{04A07B7C-2CDD-4BDB-9D60-BAD36E25004D}" type="pres">
      <dgm:prSet presAssocID="{77956CE2-BD10-498E-B540-AED9547B70D1}" presName="text2" presStyleLbl="fgAcc2" presStyleIdx="0" presStyleCnt="2" custScaleX="75543" custScaleY="82104" custLinFactNeighborX="-41333" custLinFactNeighborY="1156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CB9BC8F6-7D4E-49E8-9052-0C7219623694}" type="pres">
      <dgm:prSet presAssocID="{77956CE2-BD10-498E-B540-AED9547B70D1}" presName="hierChild3" presStyleCnt="0"/>
      <dgm:spPr/>
    </dgm:pt>
    <dgm:pt modelId="{FEE9E3F8-DF5C-42B1-8D88-C8A8DFBA5AA7}" type="pres">
      <dgm:prSet presAssocID="{42AC8E8C-C7BB-4D1F-A753-ED1062F8A3D5}" presName="Name17" presStyleLbl="parChTrans1D3" presStyleIdx="0" presStyleCnt="2"/>
      <dgm:spPr/>
      <dgm:t>
        <a:bodyPr/>
        <a:lstStyle/>
        <a:p>
          <a:endParaRPr lang="el-GR"/>
        </a:p>
      </dgm:t>
    </dgm:pt>
    <dgm:pt modelId="{B6319D93-EE24-4491-B601-67BC6C87EDF5}" type="pres">
      <dgm:prSet presAssocID="{5DC88515-1A3E-4412-8608-6A90D91636C2}" presName="hierRoot3" presStyleCnt="0"/>
      <dgm:spPr/>
    </dgm:pt>
    <dgm:pt modelId="{CC1CAE31-55AB-4F53-B29B-CAC93A954B85}" type="pres">
      <dgm:prSet presAssocID="{5DC88515-1A3E-4412-8608-6A90D91636C2}" presName="composite3" presStyleCnt="0"/>
      <dgm:spPr/>
    </dgm:pt>
    <dgm:pt modelId="{BD1AA580-8A98-4C3A-AD76-E594AB539A72}" type="pres">
      <dgm:prSet presAssocID="{5DC88515-1A3E-4412-8608-6A90D91636C2}" presName="background3" presStyleLbl="node3" presStyleIdx="0" presStyleCnt="2"/>
      <dgm:spPr>
        <a:solidFill>
          <a:srgbClr val="FF0000"/>
        </a:solidFill>
      </dgm:spPr>
    </dgm:pt>
    <dgm:pt modelId="{977B5E3B-FA44-4052-95BD-7A3A8F38D623}" type="pres">
      <dgm:prSet presAssocID="{5DC88515-1A3E-4412-8608-6A90D91636C2}" presName="text3" presStyleLbl="fgAcc3" presStyleIdx="0" presStyleCnt="2" custScaleX="78021" custScaleY="69652" custLinFactNeighborX="17740" custLinFactNeighborY="427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D3696A2-77DA-4208-A51C-E1CDD66ECA2A}" type="pres">
      <dgm:prSet presAssocID="{5DC88515-1A3E-4412-8608-6A90D91636C2}" presName="hierChild4" presStyleCnt="0"/>
      <dgm:spPr/>
    </dgm:pt>
    <dgm:pt modelId="{F94ED2FC-70D3-41AC-84E8-6AB564FBB7E6}" type="pres">
      <dgm:prSet presAssocID="{03B70378-75DD-4BFB-BDF3-EBE2AA596443}" presName="Name17" presStyleLbl="parChTrans1D3" presStyleIdx="1" presStyleCnt="2"/>
      <dgm:spPr/>
      <dgm:t>
        <a:bodyPr/>
        <a:lstStyle/>
        <a:p>
          <a:endParaRPr lang="el-GR"/>
        </a:p>
      </dgm:t>
    </dgm:pt>
    <dgm:pt modelId="{7FA30D23-1547-43F6-B565-6C1BE7E4E51B}" type="pres">
      <dgm:prSet presAssocID="{C0871460-7E3C-4437-8D79-EB44616E1432}" presName="hierRoot3" presStyleCnt="0"/>
      <dgm:spPr/>
    </dgm:pt>
    <dgm:pt modelId="{39A857CB-AC99-430C-AA67-67DAAE9834C6}" type="pres">
      <dgm:prSet presAssocID="{C0871460-7E3C-4437-8D79-EB44616E1432}" presName="composite3" presStyleCnt="0"/>
      <dgm:spPr/>
    </dgm:pt>
    <dgm:pt modelId="{A1EF14A6-BA02-42F7-B89E-42B804C4D061}" type="pres">
      <dgm:prSet presAssocID="{C0871460-7E3C-4437-8D79-EB44616E1432}" presName="background3" presStyleLbl="node3" presStyleIdx="1" presStyleCnt="2"/>
      <dgm:spPr>
        <a:solidFill>
          <a:srgbClr val="FF0000"/>
        </a:solidFill>
      </dgm:spPr>
    </dgm:pt>
    <dgm:pt modelId="{1BCFD412-4367-4F2A-BA8E-912A19E166DC}" type="pres">
      <dgm:prSet presAssocID="{C0871460-7E3C-4437-8D79-EB44616E1432}" presName="text3" presStyleLbl="fgAcc3" presStyleIdx="1" presStyleCnt="2" custScaleX="202069" custLinFactNeighborX="14474" custLinFactNeighborY="-422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9DF487E-F18C-440E-B46F-6EDD16B84CB2}" type="pres">
      <dgm:prSet presAssocID="{C0871460-7E3C-4437-8D79-EB44616E1432}" presName="hierChild4" presStyleCnt="0"/>
      <dgm:spPr/>
    </dgm:pt>
    <dgm:pt modelId="{450F2720-9838-4528-86BB-3C0D4D385E07}" type="pres">
      <dgm:prSet presAssocID="{FDAFB9BF-A475-42DA-BF76-DD39C285219D}" presName="Name10" presStyleLbl="parChTrans1D2" presStyleIdx="1" presStyleCnt="2"/>
      <dgm:spPr/>
      <dgm:t>
        <a:bodyPr/>
        <a:lstStyle/>
        <a:p>
          <a:endParaRPr lang="el-GR"/>
        </a:p>
      </dgm:t>
    </dgm:pt>
    <dgm:pt modelId="{BFA5C98D-5011-4329-88C1-BA97B6989D44}" type="pres">
      <dgm:prSet presAssocID="{82C9C0AC-98DE-41A9-9E8E-E9CBE7C2736E}" presName="hierRoot2" presStyleCnt="0"/>
      <dgm:spPr/>
    </dgm:pt>
    <dgm:pt modelId="{24EBC55C-37ED-451C-9F61-9EFAF61C0E9E}" type="pres">
      <dgm:prSet presAssocID="{82C9C0AC-98DE-41A9-9E8E-E9CBE7C2736E}" presName="composite2" presStyleCnt="0"/>
      <dgm:spPr/>
    </dgm:pt>
    <dgm:pt modelId="{486E3B18-3564-4C7E-AC26-638327FC671F}" type="pres">
      <dgm:prSet presAssocID="{82C9C0AC-98DE-41A9-9E8E-E9CBE7C2736E}" presName="background2" presStyleLbl="node2" presStyleIdx="1" presStyleCnt="2"/>
      <dgm:spPr>
        <a:solidFill>
          <a:srgbClr val="FF0000"/>
        </a:solidFill>
      </dgm:spPr>
    </dgm:pt>
    <dgm:pt modelId="{1B002746-611C-4A79-B6B2-D485F82AF3E9}" type="pres">
      <dgm:prSet presAssocID="{82C9C0AC-98DE-41A9-9E8E-E9CBE7C2736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3F734861-96C8-4509-8F2D-646B1E0EB365}" type="pres">
      <dgm:prSet presAssocID="{82C9C0AC-98DE-41A9-9E8E-E9CBE7C2736E}" presName="hierChild3" presStyleCnt="0"/>
      <dgm:spPr/>
    </dgm:pt>
  </dgm:ptLst>
  <dgm:cxnLst>
    <dgm:cxn modelId="{37831230-F06E-4560-8C7C-3A3782382152}" srcId="{5513AE5A-8EBA-4D1C-B061-178B55052B37}" destId="{77956CE2-BD10-498E-B540-AED9547B70D1}" srcOrd="0" destOrd="0" parTransId="{101D58CA-E033-4800-A65B-DDDB200D3EBC}" sibTransId="{C05537C9-11E7-4E92-AE89-0E3143BCE343}"/>
    <dgm:cxn modelId="{D158C635-AA98-4353-A1D0-FED8DFAF166C}" type="presOf" srcId="{77956CE2-BD10-498E-B540-AED9547B70D1}" destId="{04A07B7C-2CDD-4BDB-9D60-BAD36E25004D}" srcOrd="0" destOrd="0" presId="urn:microsoft.com/office/officeart/2005/8/layout/hierarchy1"/>
    <dgm:cxn modelId="{11A1C0E0-D36A-4C34-9CDF-3D407674B63A}" type="presOf" srcId="{82C9C0AC-98DE-41A9-9E8E-E9CBE7C2736E}" destId="{1B002746-611C-4A79-B6B2-D485F82AF3E9}" srcOrd="0" destOrd="0" presId="urn:microsoft.com/office/officeart/2005/8/layout/hierarchy1"/>
    <dgm:cxn modelId="{65A694D9-204F-4EF5-98CF-35AA985D16A5}" type="presOf" srcId="{7E324197-ED89-4437-8638-A0770CCD0F05}" destId="{38A36C6D-323A-4D7D-96FA-D51D4F033EC6}" srcOrd="0" destOrd="0" presId="urn:microsoft.com/office/officeart/2005/8/layout/hierarchy1"/>
    <dgm:cxn modelId="{2EA9EFC4-D7EF-4AFB-AE64-C63AF5D62057}" srcId="{77956CE2-BD10-498E-B540-AED9547B70D1}" destId="{C0871460-7E3C-4437-8D79-EB44616E1432}" srcOrd="1" destOrd="0" parTransId="{03B70378-75DD-4BFB-BDF3-EBE2AA596443}" sibTransId="{FA68F968-A671-4BD0-A380-B26EBAC782BF}"/>
    <dgm:cxn modelId="{6533B47B-1B45-4A87-B111-6D91D6D8F0A2}" type="presOf" srcId="{FDAFB9BF-A475-42DA-BF76-DD39C285219D}" destId="{450F2720-9838-4528-86BB-3C0D4D385E07}" srcOrd="0" destOrd="0" presId="urn:microsoft.com/office/officeart/2005/8/layout/hierarchy1"/>
    <dgm:cxn modelId="{0EAF33BF-DFC5-484E-A382-0FC987525FD2}" type="presOf" srcId="{C0871460-7E3C-4437-8D79-EB44616E1432}" destId="{1BCFD412-4367-4F2A-BA8E-912A19E166DC}" srcOrd="0" destOrd="0" presId="urn:microsoft.com/office/officeart/2005/8/layout/hierarchy1"/>
    <dgm:cxn modelId="{9935CF49-47E2-4C1E-92E7-67EAC6341D64}" srcId="{77956CE2-BD10-498E-B540-AED9547B70D1}" destId="{5DC88515-1A3E-4412-8608-6A90D91636C2}" srcOrd="0" destOrd="0" parTransId="{42AC8E8C-C7BB-4D1F-A753-ED1062F8A3D5}" sibTransId="{64BC319C-850B-4609-895A-E7225F0CDD02}"/>
    <dgm:cxn modelId="{831C01D0-710A-4AC8-97EB-E23008392A7C}" type="presOf" srcId="{101D58CA-E033-4800-A65B-DDDB200D3EBC}" destId="{D2F7C093-7772-4CC0-8E56-CCD99F969B14}" srcOrd="0" destOrd="0" presId="urn:microsoft.com/office/officeart/2005/8/layout/hierarchy1"/>
    <dgm:cxn modelId="{019BC6FA-5878-4332-B302-5779E74C44EE}" type="presOf" srcId="{03B70378-75DD-4BFB-BDF3-EBE2AA596443}" destId="{F94ED2FC-70D3-41AC-84E8-6AB564FBB7E6}" srcOrd="0" destOrd="0" presId="urn:microsoft.com/office/officeart/2005/8/layout/hierarchy1"/>
    <dgm:cxn modelId="{DBF3D107-9BD0-4E62-BB62-5315B2007E81}" type="presOf" srcId="{5513AE5A-8EBA-4D1C-B061-178B55052B37}" destId="{85B14B5B-4754-42D1-A9B9-56D0AC9083AE}" srcOrd="0" destOrd="0" presId="urn:microsoft.com/office/officeart/2005/8/layout/hierarchy1"/>
    <dgm:cxn modelId="{1905B8CB-B6C6-4F70-A6FD-CC45C7C5484B}" srcId="{5513AE5A-8EBA-4D1C-B061-178B55052B37}" destId="{82C9C0AC-98DE-41A9-9E8E-E9CBE7C2736E}" srcOrd="1" destOrd="0" parTransId="{FDAFB9BF-A475-42DA-BF76-DD39C285219D}" sibTransId="{B90FA3DF-2EC6-4048-8BB5-F91D9364CCF2}"/>
    <dgm:cxn modelId="{D6BC4066-3D5A-4EF9-A2CB-5573D2168CDC}" type="presOf" srcId="{42AC8E8C-C7BB-4D1F-A753-ED1062F8A3D5}" destId="{FEE9E3F8-DF5C-42B1-8D88-C8A8DFBA5AA7}" srcOrd="0" destOrd="0" presId="urn:microsoft.com/office/officeart/2005/8/layout/hierarchy1"/>
    <dgm:cxn modelId="{D9819FD3-6E8A-4D55-A58C-1D35AF2C2C03}" type="presOf" srcId="{5DC88515-1A3E-4412-8608-6A90D91636C2}" destId="{977B5E3B-FA44-4052-95BD-7A3A8F38D623}" srcOrd="0" destOrd="0" presId="urn:microsoft.com/office/officeart/2005/8/layout/hierarchy1"/>
    <dgm:cxn modelId="{F5291AA8-5EFA-46BD-8C73-F86C405756FF}" srcId="{7E324197-ED89-4437-8638-A0770CCD0F05}" destId="{5513AE5A-8EBA-4D1C-B061-178B55052B37}" srcOrd="0" destOrd="0" parTransId="{3284400C-0EA7-40B8-AE0C-1A95F08E2E1C}" sibTransId="{650F1E2D-2B89-4463-8928-61D47C8636A9}"/>
    <dgm:cxn modelId="{B2B26BE3-053E-4EE8-BC53-185DE9F6C91D}" type="presParOf" srcId="{38A36C6D-323A-4D7D-96FA-D51D4F033EC6}" destId="{C107CA42-C252-41B4-BDA5-E436084F984B}" srcOrd="0" destOrd="0" presId="urn:microsoft.com/office/officeart/2005/8/layout/hierarchy1"/>
    <dgm:cxn modelId="{40EEFE9E-CD26-4C19-9F3D-C81B20587264}" type="presParOf" srcId="{C107CA42-C252-41B4-BDA5-E436084F984B}" destId="{F1053262-79E0-4475-9285-DE4A17AC692C}" srcOrd="0" destOrd="0" presId="urn:microsoft.com/office/officeart/2005/8/layout/hierarchy1"/>
    <dgm:cxn modelId="{79A66333-DC3D-454F-977F-B93C550BA0CF}" type="presParOf" srcId="{F1053262-79E0-4475-9285-DE4A17AC692C}" destId="{1D37680B-5C02-40C6-8896-E7F1CFC47D4C}" srcOrd="0" destOrd="0" presId="urn:microsoft.com/office/officeart/2005/8/layout/hierarchy1"/>
    <dgm:cxn modelId="{DDD16CF9-0103-4FD0-B625-A0A476803A75}" type="presParOf" srcId="{F1053262-79E0-4475-9285-DE4A17AC692C}" destId="{85B14B5B-4754-42D1-A9B9-56D0AC9083AE}" srcOrd="1" destOrd="0" presId="urn:microsoft.com/office/officeart/2005/8/layout/hierarchy1"/>
    <dgm:cxn modelId="{CEF212EE-FBF0-40EF-9A68-8DB42DA6370E}" type="presParOf" srcId="{C107CA42-C252-41B4-BDA5-E436084F984B}" destId="{685A368E-46CC-4EEE-90FB-6D39A59F83BE}" srcOrd="1" destOrd="0" presId="urn:microsoft.com/office/officeart/2005/8/layout/hierarchy1"/>
    <dgm:cxn modelId="{080AACD8-F44B-4B70-BB40-B0DAAA68C0A9}" type="presParOf" srcId="{685A368E-46CC-4EEE-90FB-6D39A59F83BE}" destId="{D2F7C093-7772-4CC0-8E56-CCD99F969B14}" srcOrd="0" destOrd="0" presId="urn:microsoft.com/office/officeart/2005/8/layout/hierarchy1"/>
    <dgm:cxn modelId="{056D8CB0-E244-4BBA-8122-928B3129933F}" type="presParOf" srcId="{685A368E-46CC-4EEE-90FB-6D39A59F83BE}" destId="{63851A57-2F01-4A03-9254-F2F7E4BC8D1A}" srcOrd="1" destOrd="0" presId="urn:microsoft.com/office/officeart/2005/8/layout/hierarchy1"/>
    <dgm:cxn modelId="{808A50F9-0A4D-4A7B-9BB6-2D8C2D42B26F}" type="presParOf" srcId="{63851A57-2F01-4A03-9254-F2F7E4BC8D1A}" destId="{6D37A441-90CE-4C12-8419-A8B86A22B8CC}" srcOrd="0" destOrd="0" presId="urn:microsoft.com/office/officeart/2005/8/layout/hierarchy1"/>
    <dgm:cxn modelId="{D19CCE00-7810-41C3-99B6-28F5C891B662}" type="presParOf" srcId="{6D37A441-90CE-4C12-8419-A8B86A22B8CC}" destId="{CBB784BF-8F25-4EF0-ABAC-60E765AFC69E}" srcOrd="0" destOrd="0" presId="urn:microsoft.com/office/officeart/2005/8/layout/hierarchy1"/>
    <dgm:cxn modelId="{1F5D6FB4-356E-4BBA-AE0F-D5478B2A2D8E}" type="presParOf" srcId="{6D37A441-90CE-4C12-8419-A8B86A22B8CC}" destId="{04A07B7C-2CDD-4BDB-9D60-BAD36E25004D}" srcOrd="1" destOrd="0" presId="urn:microsoft.com/office/officeart/2005/8/layout/hierarchy1"/>
    <dgm:cxn modelId="{4C701D45-4622-4D66-8A86-CF24732E7CF7}" type="presParOf" srcId="{63851A57-2F01-4A03-9254-F2F7E4BC8D1A}" destId="{CB9BC8F6-7D4E-49E8-9052-0C7219623694}" srcOrd="1" destOrd="0" presId="urn:microsoft.com/office/officeart/2005/8/layout/hierarchy1"/>
    <dgm:cxn modelId="{FBB38CAA-84EB-41DA-9C8E-91666415648C}" type="presParOf" srcId="{CB9BC8F6-7D4E-49E8-9052-0C7219623694}" destId="{FEE9E3F8-DF5C-42B1-8D88-C8A8DFBA5AA7}" srcOrd="0" destOrd="0" presId="urn:microsoft.com/office/officeart/2005/8/layout/hierarchy1"/>
    <dgm:cxn modelId="{42AA2D04-B7CA-4A9A-B6A1-2D53CF5CD2AF}" type="presParOf" srcId="{CB9BC8F6-7D4E-49E8-9052-0C7219623694}" destId="{B6319D93-EE24-4491-B601-67BC6C87EDF5}" srcOrd="1" destOrd="0" presId="urn:microsoft.com/office/officeart/2005/8/layout/hierarchy1"/>
    <dgm:cxn modelId="{3E921252-022B-49B3-8607-648B621F6DF2}" type="presParOf" srcId="{B6319D93-EE24-4491-B601-67BC6C87EDF5}" destId="{CC1CAE31-55AB-4F53-B29B-CAC93A954B85}" srcOrd="0" destOrd="0" presId="urn:microsoft.com/office/officeart/2005/8/layout/hierarchy1"/>
    <dgm:cxn modelId="{D9B4B542-EC31-4DB9-98F6-A52A6DCB3331}" type="presParOf" srcId="{CC1CAE31-55AB-4F53-B29B-CAC93A954B85}" destId="{BD1AA580-8A98-4C3A-AD76-E594AB539A72}" srcOrd="0" destOrd="0" presId="urn:microsoft.com/office/officeart/2005/8/layout/hierarchy1"/>
    <dgm:cxn modelId="{3BB76DD4-A216-41B5-B5F7-C2E9F2F9A357}" type="presParOf" srcId="{CC1CAE31-55AB-4F53-B29B-CAC93A954B85}" destId="{977B5E3B-FA44-4052-95BD-7A3A8F38D623}" srcOrd="1" destOrd="0" presId="urn:microsoft.com/office/officeart/2005/8/layout/hierarchy1"/>
    <dgm:cxn modelId="{288A0ACE-7449-4512-96B8-EDC3A3C7C0F7}" type="presParOf" srcId="{B6319D93-EE24-4491-B601-67BC6C87EDF5}" destId="{9D3696A2-77DA-4208-A51C-E1CDD66ECA2A}" srcOrd="1" destOrd="0" presId="urn:microsoft.com/office/officeart/2005/8/layout/hierarchy1"/>
    <dgm:cxn modelId="{DFDEEBD4-6E68-4053-A590-266A3350805A}" type="presParOf" srcId="{CB9BC8F6-7D4E-49E8-9052-0C7219623694}" destId="{F94ED2FC-70D3-41AC-84E8-6AB564FBB7E6}" srcOrd="2" destOrd="0" presId="urn:microsoft.com/office/officeart/2005/8/layout/hierarchy1"/>
    <dgm:cxn modelId="{FA25026B-32AC-4C22-9F4E-FA7EF7A62F69}" type="presParOf" srcId="{CB9BC8F6-7D4E-49E8-9052-0C7219623694}" destId="{7FA30D23-1547-43F6-B565-6C1BE7E4E51B}" srcOrd="3" destOrd="0" presId="urn:microsoft.com/office/officeart/2005/8/layout/hierarchy1"/>
    <dgm:cxn modelId="{BB5890A1-02BA-4634-BD23-BD375409FEC4}" type="presParOf" srcId="{7FA30D23-1547-43F6-B565-6C1BE7E4E51B}" destId="{39A857CB-AC99-430C-AA67-67DAAE9834C6}" srcOrd="0" destOrd="0" presId="urn:microsoft.com/office/officeart/2005/8/layout/hierarchy1"/>
    <dgm:cxn modelId="{EB56457A-B178-4320-94DD-25256BF04761}" type="presParOf" srcId="{39A857CB-AC99-430C-AA67-67DAAE9834C6}" destId="{A1EF14A6-BA02-42F7-B89E-42B804C4D061}" srcOrd="0" destOrd="0" presId="urn:microsoft.com/office/officeart/2005/8/layout/hierarchy1"/>
    <dgm:cxn modelId="{7DFA8215-3F9E-4A9A-AD04-45B8C013C893}" type="presParOf" srcId="{39A857CB-AC99-430C-AA67-67DAAE9834C6}" destId="{1BCFD412-4367-4F2A-BA8E-912A19E166DC}" srcOrd="1" destOrd="0" presId="urn:microsoft.com/office/officeart/2005/8/layout/hierarchy1"/>
    <dgm:cxn modelId="{FF8655E4-BE59-4843-8E77-3C7B12666B32}" type="presParOf" srcId="{7FA30D23-1547-43F6-B565-6C1BE7E4E51B}" destId="{D9DF487E-F18C-440E-B46F-6EDD16B84CB2}" srcOrd="1" destOrd="0" presId="urn:microsoft.com/office/officeart/2005/8/layout/hierarchy1"/>
    <dgm:cxn modelId="{2C937B8C-E5FA-47B7-AAD9-CCB2CB55C75C}" type="presParOf" srcId="{685A368E-46CC-4EEE-90FB-6D39A59F83BE}" destId="{450F2720-9838-4528-86BB-3C0D4D385E07}" srcOrd="2" destOrd="0" presId="urn:microsoft.com/office/officeart/2005/8/layout/hierarchy1"/>
    <dgm:cxn modelId="{7AD3756B-1441-4533-881F-CD156359DB96}" type="presParOf" srcId="{685A368E-46CC-4EEE-90FB-6D39A59F83BE}" destId="{BFA5C98D-5011-4329-88C1-BA97B6989D44}" srcOrd="3" destOrd="0" presId="urn:microsoft.com/office/officeart/2005/8/layout/hierarchy1"/>
    <dgm:cxn modelId="{9C3AF964-FA5D-41E9-A890-D3E19E082557}" type="presParOf" srcId="{BFA5C98D-5011-4329-88C1-BA97B6989D44}" destId="{24EBC55C-37ED-451C-9F61-9EFAF61C0E9E}" srcOrd="0" destOrd="0" presId="urn:microsoft.com/office/officeart/2005/8/layout/hierarchy1"/>
    <dgm:cxn modelId="{995E68D3-E92C-46AC-874C-6B8CFA47BAB0}" type="presParOf" srcId="{24EBC55C-37ED-451C-9F61-9EFAF61C0E9E}" destId="{486E3B18-3564-4C7E-AC26-638327FC671F}" srcOrd="0" destOrd="0" presId="urn:microsoft.com/office/officeart/2005/8/layout/hierarchy1"/>
    <dgm:cxn modelId="{B9D7387D-28A4-4380-8743-B652021AF13D}" type="presParOf" srcId="{24EBC55C-37ED-451C-9F61-9EFAF61C0E9E}" destId="{1B002746-611C-4A79-B6B2-D485F82AF3E9}" srcOrd="1" destOrd="0" presId="urn:microsoft.com/office/officeart/2005/8/layout/hierarchy1"/>
    <dgm:cxn modelId="{88DA63C0-42D0-4915-BD5C-4828FD7F76CC}" type="presParOf" srcId="{BFA5C98D-5011-4329-88C1-BA97B6989D44}" destId="{3F734861-96C8-4509-8F2D-646B1E0EB365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A8CACE-8EAA-422F-A89F-F56BC99FD45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9AAA4AF-13F3-4D4F-95DE-E43BEAB41222}">
      <dgm:prSet phldrT="[Κείμενο]"/>
      <dgm:spPr>
        <a:solidFill>
          <a:srgbClr val="FF0000"/>
        </a:solidFill>
      </dgm:spPr>
      <dgm:t>
        <a:bodyPr/>
        <a:lstStyle/>
        <a:p>
          <a:r>
            <a:rPr lang="el-GR" b="1" dirty="0" smtClean="0"/>
            <a:t>Θύμα </a:t>
          </a:r>
          <a:r>
            <a:rPr lang="el-GR" dirty="0" smtClean="0"/>
            <a:t>(δέχεται τη βία)</a:t>
          </a:r>
          <a:endParaRPr lang="el-GR" dirty="0"/>
        </a:p>
      </dgm:t>
    </dgm:pt>
    <dgm:pt modelId="{FB70801D-3442-4AA0-9A60-C80B6F1CCCFD}" type="parTrans" cxnId="{95743B77-0452-4F02-B5F8-059C4292C989}">
      <dgm:prSet/>
      <dgm:spPr/>
      <dgm:t>
        <a:bodyPr/>
        <a:lstStyle/>
        <a:p>
          <a:endParaRPr lang="el-GR"/>
        </a:p>
      </dgm:t>
    </dgm:pt>
    <dgm:pt modelId="{2C9B5F95-F427-4F31-8BAB-3FFD4D66C8FB}" type="sibTrans" cxnId="{95743B77-0452-4F02-B5F8-059C4292C989}">
      <dgm:prSet/>
      <dgm:spPr/>
      <dgm:t>
        <a:bodyPr/>
        <a:lstStyle/>
        <a:p>
          <a:endParaRPr lang="el-GR"/>
        </a:p>
      </dgm:t>
    </dgm:pt>
    <dgm:pt modelId="{6668A9C2-5CAE-4CE4-A247-A9257F9E2383}">
      <dgm:prSet phldrT="[Κείμενο]" custT="1"/>
      <dgm:spPr>
        <a:solidFill>
          <a:srgbClr val="FF0000"/>
        </a:solidFill>
      </dgm:spPr>
      <dgm:t>
        <a:bodyPr/>
        <a:lstStyle/>
        <a:p>
          <a:r>
            <a:rPr lang="en-GB" sz="2000" b="1" dirty="0" smtClean="0"/>
            <a:t>Bully</a:t>
          </a:r>
          <a:r>
            <a:rPr lang="en-GB" sz="2000" dirty="0" smtClean="0"/>
            <a:t> (</a:t>
          </a:r>
          <a:r>
            <a:rPr lang="el-GR" sz="2000" dirty="0" smtClean="0"/>
            <a:t>ξεκινά τη βία, παίρνει ενεργό μέρος)</a:t>
          </a:r>
          <a:endParaRPr lang="el-GR" sz="2000" dirty="0"/>
        </a:p>
      </dgm:t>
    </dgm:pt>
    <dgm:pt modelId="{729E75B8-BD84-4BCE-80B5-85B16FFE388B}" type="parTrans" cxnId="{85D0ED3D-7880-47DF-AA84-748C8D214C0C}">
      <dgm:prSet/>
      <dgm:spPr/>
      <dgm:t>
        <a:bodyPr/>
        <a:lstStyle/>
        <a:p>
          <a:endParaRPr lang="el-GR"/>
        </a:p>
      </dgm:t>
    </dgm:pt>
    <dgm:pt modelId="{B36459F7-BC95-4DB9-9B38-99434D2DD6E4}" type="sibTrans" cxnId="{85D0ED3D-7880-47DF-AA84-748C8D214C0C}">
      <dgm:prSet/>
      <dgm:spPr/>
      <dgm:t>
        <a:bodyPr/>
        <a:lstStyle/>
        <a:p>
          <a:endParaRPr lang="el-GR"/>
        </a:p>
      </dgm:t>
    </dgm:pt>
    <dgm:pt modelId="{8876C066-CE2E-4848-9D14-B06825182818}">
      <dgm:prSet phldrT="[Κείμενο]" custT="1"/>
      <dgm:spPr>
        <a:solidFill>
          <a:srgbClr val="00B0F0"/>
        </a:solidFill>
      </dgm:spPr>
      <dgm:t>
        <a:bodyPr/>
        <a:lstStyle/>
        <a:p>
          <a:r>
            <a:rPr lang="el-GR" sz="1800" b="1" dirty="0" smtClean="0">
              <a:solidFill>
                <a:srgbClr val="C00000"/>
              </a:solidFill>
            </a:rPr>
            <a:t>Ενεργός παρατηρητής</a:t>
          </a:r>
        </a:p>
        <a:p>
          <a:r>
            <a:rPr lang="el-GR" sz="1800" dirty="0" smtClean="0"/>
            <a:t>Διαμαρτύρεται, πράττει</a:t>
          </a:r>
          <a:endParaRPr lang="el-GR" sz="1800" dirty="0"/>
        </a:p>
      </dgm:t>
    </dgm:pt>
    <dgm:pt modelId="{42927DB1-C969-4E35-997F-BC78F2D38D56}" type="parTrans" cxnId="{69F97C3F-8725-446E-AA33-8E7C8321846B}">
      <dgm:prSet/>
      <dgm:spPr/>
      <dgm:t>
        <a:bodyPr/>
        <a:lstStyle/>
        <a:p>
          <a:endParaRPr lang="el-GR"/>
        </a:p>
      </dgm:t>
    </dgm:pt>
    <dgm:pt modelId="{7B722532-3309-4728-B836-52122A7B8BC6}" type="sibTrans" cxnId="{69F97C3F-8725-446E-AA33-8E7C8321846B}">
      <dgm:prSet/>
      <dgm:spPr/>
      <dgm:t>
        <a:bodyPr/>
        <a:lstStyle/>
        <a:p>
          <a:endParaRPr lang="el-GR"/>
        </a:p>
      </dgm:t>
    </dgm:pt>
    <dgm:pt modelId="{5E4D2E36-EDFC-4C7D-938B-C43F80489F7B}">
      <dgm:prSet phldrT="[Κείμενο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l-GR" sz="1800" b="1" dirty="0" smtClean="0"/>
            <a:t>Παθητικός παρατηρητής</a:t>
          </a:r>
        </a:p>
        <a:p>
          <a:r>
            <a:rPr lang="el-GR" sz="1800" dirty="0" smtClean="0"/>
            <a:t>αδιαφορεί</a:t>
          </a:r>
          <a:endParaRPr lang="el-GR" sz="1800" dirty="0"/>
        </a:p>
      </dgm:t>
    </dgm:pt>
    <dgm:pt modelId="{789E5D14-9DD1-4A98-A2A6-777FCD6F6CF5}" type="parTrans" cxnId="{41FBDD57-C9E1-4F93-8972-5B12CDDCD049}">
      <dgm:prSet/>
      <dgm:spPr/>
      <dgm:t>
        <a:bodyPr/>
        <a:lstStyle/>
        <a:p>
          <a:endParaRPr lang="el-GR"/>
        </a:p>
      </dgm:t>
    </dgm:pt>
    <dgm:pt modelId="{7217D9FC-F42E-4DC5-AE2B-449832968CE7}" type="sibTrans" cxnId="{41FBDD57-C9E1-4F93-8972-5B12CDDCD049}">
      <dgm:prSet/>
      <dgm:spPr/>
      <dgm:t>
        <a:bodyPr/>
        <a:lstStyle/>
        <a:p>
          <a:endParaRPr lang="el-GR"/>
        </a:p>
      </dgm:t>
    </dgm:pt>
    <dgm:pt modelId="{63BA09ED-F1F1-4AF0-A860-73F652859602}">
      <dgm:prSet phldrT="[Κείμενο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l-GR" sz="1800" b="1" dirty="0" smtClean="0"/>
            <a:t>Παθητικός παρατηρητής</a:t>
          </a:r>
        </a:p>
        <a:p>
          <a:r>
            <a:rPr lang="el-GR" sz="1800" dirty="0" smtClean="0"/>
            <a:t>Φοβάται/από-δοκιμάζει = σιωπά</a:t>
          </a:r>
          <a:endParaRPr lang="el-GR" sz="1800" dirty="0"/>
        </a:p>
      </dgm:t>
    </dgm:pt>
    <dgm:pt modelId="{51B0EDBA-D2A6-48DC-94E4-57252DE4F6F7}" type="parTrans" cxnId="{D96676FD-0FFF-475D-A6F7-607C2BA5951C}">
      <dgm:prSet/>
      <dgm:spPr/>
      <dgm:t>
        <a:bodyPr/>
        <a:lstStyle/>
        <a:p>
          <a:endParaRPr lang="el-GR"/>
        </a:p>
      </dgm:t>
    </dgm:pt>
    <dgm:pt modelId="{7C6FC1CA-7D60-47E1-A97E-09EE869D6D6F}" type="sibTrans" cxnId="{D96676FD-0FFF-475D-A6F7-607C2BA5951C}">
      <dgm:prSet/>
      <dgm:spPr/>
      <dgm:t>
        <a:bodyPr/>
        <a:lstStyle/>
        <a:p>
          <a:endParaRPr lang="el-GR"/>
        </a:p>
      </dgm:t>
    </dgm:pt>
    <dgm:pt modelId="{E5DD4B49-AC14-4F78-B199-2E68836004FA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l-GR" b="1" dirty="0" smtClean="0"/>
            <a:t>Παθητικός παρατηρητής</a:t>
          </a:r>
        </a:p>
        <a:p>
          <a:r>
            <a:rPr lang="el-GR" dirty="0" smtClean="0"/>
            <a:t>επικροτεί</a:t>
          </a:r>
          <a:endParaRPr lang="el-GR" dirty="0"/>
        </a:p>
      </dgm:t>
    </dgm:pt>
    <dgm:pt modelId="{D88D99A0-478F-4DC9-B53D-BE06C049EB12}" type="parTrans" cxnId="{C668A15F-4617-4C33-9DEA-C9691EC76BEC}">
      <dgm:prSet/>
      <dgm:spPr/>
      <dgm:t>
        <a:bodyPr/>
        <a:lstStyle/>
        <a:p>
          <a:endParaRPr lang="el-GR"/>
        </a:p>
      </dgm:t>
    </dgm:pt>
    <dgm:pt modelId="{BB3DB1B8-E372-478E-899D-4699C79E15A8}" type="sibTrans" cxnId="{C668A15F-4617-4C33-9DEA-C9691EC76BEC}">
      <dgm:prSet/>
      <dgm:spPr/>
      <dgm:t>
        <a:bodyPr/>
        <a:lstStyle/>
        <a:p>
          <a:endParaRPr lang="el-GR"/>
        </a:p>
      </dgm:t>
    </dgm:pt>
    <dgm:pt modelId="{F6760012-E853-48AB-A99B-C08A2B992BEE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l-GR" sz="1800" b="1" dirty="0" smtClean="0"/>
            <a:t>Ακόλουθος </a:t>
          </a:r>
          <a:r>
            <a:rPr lang="en-GB" sz="1800" b="1" dirty="0" smtClean="0"/>
            <a:t>bully</a:t>
          </a:r>
        </a:p>
        <a:p>
          <a:r>
            <a:rPr lang="el-GR" sz="1800" dirty="0" smtClean="0"/>
            <a:t>Παίρνει ενεργό μέρος</a:t>
          </a:r>
          <a:endParaRPr lang="el-GR" sz="1800" dirty="0"/>
        </a:p>
      </dgm:t>
    </dgm:pt>
    <dgm:pt modelId="{D4C80CD6-8E8A-480D-A925-623EBDF8D19B}" type="parTrans" cxnId="{AC979D06-23FA-4297-A882-31CDB99715C0}">
      <dgm:prSet/>
      <dgm:spPr/>
      <dgm:t>
        <a:bodyPr/>
        <a:lstStyle/>
        <a:p>
          <a:endParaRPr lang="el-GR"/>
        </a:p>
      </dgm:t>
    </dgm:pt>
    <dgm:pt modelId="{E7EEA42C-DA33-412E-AB15-0AB3ADDFD47F}" type="sibTrans" cxnId="{AC979D06-23FA-4297-A882-31CDB99715C0}">
      <dgm:prSet/>
      <dgm:spPr/>
      <dgm:t>
        <a:bodyPr/>
        <a:lstStyle/>
        <a:p>
          <a:endParaRPr lang="el-GR"/>
        </a:p>
      </dgm:t>
    </dgm:pt>
    <dgm:pt modelId="{DD99538C-DA67-461C-AB07-FE4952368F5F}" type="pres">
      <dgm:prSet presAssocID="{F7A8CACE-8EAA-422F-A89F-F56BC99FD45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E7E9904-43AF-4CA9-83A4-2093EC5E2588}" type="pres">
      <dgm:prSet presAssocID="{89AAA4AF-13F3-4D4F-95DE-E43BEAB41222}" presName="centerShape" presStyleLbl="node0" presStyleIdx="0" presStyleCnt="1"/>
      <dgm:spPr/>
      <dgm:t>
        <a:bodyPr/>
        <a:lstStyle/>
        <a:p>
          <a:endParaRPr lang="el-GR"/>
        </a:p>
      </dgm:t>
    </dgm:pt>
    <dgm:pt modelId="{B0E7C74F-508D-4540-B253-A695D92A210A}" type="pres">
      <dgm:prSet presAssocID="{729E75B8-BD84-4BCE-80B5-85B16FFE388B}" presName="Name9" presStyleLbl="parChTrans1D2" presStyleIdx="0" presStyleCnt="6"/>
      <dgm:spPr/>
      <dgm:t>
        <a:bodyPr/>
        <a:lstStyle/>
        <a:p>
          <a:endParaRPr lang="el-GR"/>
        </a:p>
      </dgm:t>
    </dgm:pt>
    <dgm:pt modelId="{67EB83A1-194D-40F4-8A22-F8800F358B2C}" type="pres">
      <dgm:prSet presAssocID="{729E75B8-BD84-4BCE-80B5-85B16FFE388B}" presName="connTx" presStyleLbl="parChTrans1D2" presStyleIdx="0" presStyleCnt="6"/>
      <dgm:spPr/>
      <dgm:t>
        <a:bodyPr/>
        <a:lstStyle/>
        <a:p>
          <a:endParaRPr lang="el-GR"/>
        </a:p>
      </dgm:t>
    </dgm:pt>
    <dgm:pt modelId="{268E8FA0-92B1-4784-ADAE-2C43F539A335}" type="pres">
      <dgm:prSet presAssocID="{6668A9C2-5CAE-4CE4-A247-A9257F9E2383}" presName="node" presStyleLbl="node1" presStyleIdx="0" presStyleCnt="6" custScaleX="14179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F27C87-52A7-42DF-9AAD-94110C836652}" type="pres">
      <dgm:prSet presAssocID="{42927DB1-C969-4E35-997F-BC78F2D38D56}" presName="Name9" presStyleLbl="parChTrans1D2" presStyleIdx="1" presStyleCnt="6"/>
      <dgm:spPr/>
      <dgm:t>
        <a:bodyPr/>
        <a:lstStyle/>
        <a:p>
          <a:endParaRPr lang="el-GR"/>
        </a:p>
      </dgm:t>
    </dgm:pt>
    <dgm:pt modelId="{796AA577-EA8F-4891-9F13-D62C95C78992}" type="pres">
      <dgm:prSet presAssocID="{42927DB1-C969-4E35-997F-BC78F2D38D56}" presName="connTx" presStyleLbl="parChTrans1D2" presStyleIdx="1" presStyleCnt="6"/>
      <dgm:spPr/>
      <dgm:t>
        <a:bodyPr/>
        <a:lstStyle/>
        <a:p>
          <a:endParaRPr lang="el-GR"/>
        </a:p>
      </dgm:t>
    </dgm:pt>
    <dgm:pt modelId="{E669FEB5-0C64-407B-B96F-BC2215D6BA9B}" type="pres">
      <dgm:prSet presAssocID="{8876C066-CE2E-4848-9D14-B06825182818}" presName="node" presStyleLbl="node1" presStyleIdx="1" presStyleCnt="6" custScaleX="13020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A86D2F-0EE1-4D99-9EC1-78B425E1FF51}" type="pres">
      <dgm:prSet presAssocID="{789E5D14-9DD1-4A98-A2A6-777FCD6F6CF5}" presName="Name9" presStyleLbl="parChTrans1D2" presStyleIdx="2" presStyleCnt="6"/>
      <dgm:spPr/>
      <dgm:t>
        <a:bodyPr/>
        <a:lstStyle/>
        <a:p>
          <a:endParaRPr lang="el-GR"/>
        </a:p>
      </dgm:t>
    </dgm:pt>
    <dgm:pt modelId="{434E7964-5C4A-4A20-B229-2079CE21B735}" type="pres">
      <dgm:prSet presAssocID="{789E5D14-9DD1-4A98-A2A6-777FCD6F6CF5}" presName="connTx" presStyleLbl="parChTrans1D2" presStyleIdx="2" presStyleCnt="6"/>
      <dgm:spPr/>
      <dgm:t>
        <a:bodyPr/>
        <a:lstStyle/>
        <a:p>
          <a:endParaRPr lang="el-GR"/>
        </a:p>
      </dgm:t>
    </dgm:pt>
    <dgm:pt modelId="{0AE420DF-1839-445C-A0D3-8EFBCFB320F1}" type="pres">
      <dgm:prSet presAssocID="{5E4D2E36-EDFC-4C7D-938B-C43F80489F7B}" presName="node" presStyleLbl="node1" presStyleIdx="2" presStyleCnt="6" custScaleX="1265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791B8D2-2236-4A86-B1FB-524E34417A6C}" type="pres">
      <dgm:prSet presAssocID="{51B0EDBA-D2A6-48DC-94E4-57252DE4F6F7}" presName="Name9" presStyleLbl="parChTrans1D2" presStyleIdx="3" presStyleCnt="6"/>
      <dgm:spPr/>
      <dgm:t>
        <a:bodyPr/>
        <a:lstStyle/>
        <a:p>
          <a:endParaRPr lang="el-GR"/>
        </a:p>
      </dgm:t>
    </dgm:pt>
    <dgm:pt modelId="{DB387E3B-1468-4E35-95C4-6D746AA66037}" type="pres">
      <dgm:prSet presAssocID="{51B0EDBA-D2A6-48DC-94E4-57252DE4F6F7}" presName="connTx" presStyleLbl="parChTrans1D2" presStyleIdx="3" presStyleCnt="6"/>
      <dgm:spPr/>
      <dgm:t>
        <a:bodyPr/>
        <a:lstStyle/>
        <a:p>
          <a:endParaRPr lang="el-GR"/>
        </a:p>
      </dgm:t>
    </dgm:pt>
    <dgm:pt modelId="{F0C1D609-1C0D-4200-8B38-274B923B5DA5}" type="pres">
      <dgm:prSet presAssocID="{63BA09ED-F1F1-4AF0-A860-73F652859602}" presName="node" presStyleLbl="node1" presStyleIdx="3" presStyleCnt="6" custScaleX="12595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BF7055-7119-4914-863A-6B3565F0AC49}" type="pres">
      <dgm:prSet presAssocID="{D88D99A0-478F-4DC9-B53D-BE06C049EB12}" presName="Name9" presStyleLbl="parChTrans1D2" presStyleIdx="4" presStyleCnt="6"/>
      <dgm:spPr/>
      <dgm:t>
        <a:bodyPr/>
        <a:lstStyle/>
        <a:p>
          <a:endParaRPr lang="el-GR"/>
        </a:p>
      </dgm:t>
    </dgm:pt>
    <dgm:pt modelId="{4BED62A4-E3C3-44C1-A4B5-B28081A4724F}" type="pres">
      <dgm:prSet presAssocID="{D88D99A0-478F-4DC9-B53D-BE06C049EB12}" presName="connTx" presStyleLbl="parChTrans1D2" presStyleIdx="4" presStyleCnt="6"/>
      <dgm:spPr/>
      <dgm:t>
        <a:bodyPr/>
        <a:lstStyle/>
        <a:p>
          <a:endParaRPr lang="el-GR"/>
        </a:p>
      </dgm:t>
    </dgm:pt>
    <dgm:pt modelId="{BE5AFD29-4A97-4BA5-8171-DFEC7783BE71}" type="pres">
      <dgm:prSet presAssocID="{E5DD4B49-AC14-4F78-B199-2E68836004FA}" presName="node" presStyleLbl="node1" presStyleIdx="4" presStyleCnt="6" custScaleX="14874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433EB50-39F2-4712-B572-C1C5FDF25ABD}" type="pres">
      <dgm:prSet presAssocID="{D4C80CD6-8E8A-480D-A925-623EBDF8D19B}" presName="Name9" presStyleLbl="parChTrans1D2" presStyleIdx="5" presStyleCnt="6"/>
      <dgm:spPr/>
      <dgm:t>
        <a:bodyPr/>
        <a:lstStyle/>
        <a:p>
          <a:endParaRPr lang="el-GR"/>
        </a:p>
      </dgm:t>
    </dgm:pt>
    <dgm:pt modelId="{C6C35F83-7336-45B7-ABA7-1F09428EBEB4}" type="pres">
      <dgm:prSet presAssocID="{D4C80CD6-8E8A-480D-A925-623EBDF8D19B}" presName="connTx" presStyleLbl="parChTrans1D2" presStyleIdx="5" presStyleCnt="6"/>
      <dgm:spPr/>
      <dgm:t>
        <a:bodyPr/>
        <a:lstStyle/>
        <a:p>
          <a:endParaRPr lang="el-GR"/>
        </a:p>
      </dgm:t>
    </dgm:pt>
    <dgm:pt modelId="{C6DB1C4E-5A4B-4C3A-8430-41DB423CBF01}" type="pres">
      <dgm:prSet presAssocID="{F6760012-E853-48AB-A99B-C08A2B992BEE}" presName="node" presStyleLbl="node1" presStyleIdx="5" presStyleCnt="6" custScaleX="14408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1FBDD57-C9E1-4F93-8972-5B12CDDCD049}" srcId="{89AAA4AF-13F3-4D4F-95DE-E43BEAB41222}" destId="{5E4D2E36-EDFC-4C7D-938B-C43F80489F7B}" srcOrd="2" destOrd="0" parTransId="{789E5D14-9DD1-4A98-A2A6-777FCD6F6CF5}" sibTransId="{7217D9FC-F42E-4DC5-AE2B-449832968CE7}"/>
    <dgm:cxn modelId="{85D0ED3D-7880-47DF-AA84-748C8D214C0C}" srcId="{89AAA4AF-13F3-4D4F-95DE-E43BEAB41222}" destId="{6668A9C2-5CAE-4CE4-A247-A9257F9E2383}" srcOrd="0" destOrd="0" parTransId="{729E75B8-BD84-4BCE-80B5-85B16FFE388B}" sibTransId="{B36459F7-BC95-4DB9-9B38-99434D2DD6E4}"/>
    <dgm:cxn modelId="{95743B77-0452-4F02-B5F8-059C4292C989}" srcId="{F7A8CACE-8EAA-422F-A89F-F56BC99FD454}" destId="{89AAA4AF-13F3-4D4F-95DE-E43BEAB41222}" srcOrd="0" destOrd="0" parTransId="{FB70801D-3442-4AA0-9A60-C80B6F1CCCFD}" sibTransId="{2C9B5F95-F427-4F31-8BAB-3FFD4D66C8FB}"/>
    <dgm:cxn modelId="{8F5384DD-3BAF-4DE9-A2D3-5F37D504430B}" type="presOf" srcId="{E5DD4B49-AC14-4F78-B199-2E68836004FA}" destId="{BE5AFD29-4A97-4BA5-8171-DFEC7783BE71}" srcOrd="0" destOrd="0" presId="urn:microsoft.com/office/officeart/2005/8/layout/radial1"/>
    <dgm:cxn modelId="{7129B77C-3661-43A4-A2D8-E7501F7EDD3A}" type="presOf" srcId="{D88D99A0-478F-4DC9-B53D-BE06C049EB12}" destId="{4BED62A4-E3C3-44C1-A4B5-B28081A4724F}" srcOrd="1" destOrd="0" presId="urn:microsoft.com/office/officeart/2005/8/layout/radial1"/>
    <dgm:cxn modelId="{78FF9E89-6E12-4795-BB14-BF09AE1DD478}" type="presOf" srcId="{789E5D14-9DD1-4A98-A2A6-777FCD6F6CF5}" destId="{D0A86D2F-0EE1-4D99-9EC1-78B425E1FF51}" srcOrd="0" destOrd="0" presId="urn:microsoft.com/office/officeart/2005/8/layout/radial1"/>
    <dgm:cxn modelId="{7B4E271E-8E9F-4F54-93A7-917E0C71F978}" type="presOf" srcId="{F6760012-E853-48AB-A99B-C08A2B992BEE}" destId="{C6DB1C4E-5A4B-4C3A-8430-41DB423CBF01}" srcOrd="0" destOrd="0" presId="urn:microsoft.com/office/officeart/2005/8/layout/radial1"/>
    <dgm:cxn modelId="{9B6A8CA1-6FCF-4472-9184-2830D027B74D}" type="presOf" srcId="{5E4D2E36-EDFC-4C7D-938B-C43F80489F7B}" destId="{0AE420DF-1839-445C-A0D3-8EFBCFB320F1}" srcOrd="0" destOrd="0" presId="urn:microsoft.com/office/officeart/2005/8/layout/radial1"/>
    <dgm:cxn modelId="{E296CA76-CF27-4F0C-87C7-570D3BE98918}" type="presOf" srcId="{D4C80CD6-8E8A-480D-A925-623EBDF8D19B}" destId="{C6C35F83-7336-45B7-ABA7-1F09428EBEB4}" srcOrd="1" destOrd="0" presId="urn:microsoft.com/office/officeart/2005/8/layout/radial1"/>
    <dgm:cxn modelId="{5254C47B-DE34-4247-9F6A-934BE30311D5}" type="presOf" srcId="{8876C066-CE2E-4848-9D14-B06825182818}" destId="{E669FEB5-0C64-407B-B96F-BC2215D6BA9B}" srcOrd="0" destOrd="0" presId="urn:microsoft.com/office/officeart/2005/8/layout/radial1"/>
    <dgm:cxn modelId="{4311D505-FA29-4442-A36D-351751B1FAD8}" type="presOf" srcId="{D88D99A0-478F-4DC9-B53D-BE06C049EB12}" destId="{7BBF7055-7119-4914-863A-6B3565F0AC49}" srcOrd="0" destOrd="0" presId="urn:microsoft.com/office/officeart/2005/8/layout/radial1"/>
    <dgm:cxn modelId="{69F97C3F-8725-446E-AA33-8E7C8321846B}" srcId="{89AAA4AF-13F3-4D4F-95DE-E43BEAB41222}" destId="{8876C066-CE2E-4848-9D14-B06825182818}" srcOrd="1" destOrd="0" parTransId="{42927DB1-C969-4E35-997F-BC78F2D38D56}" sibTransId="{7B722532-3309-4728-B836-52122A7B8BC6}"/>
    <dgm:cxn modelId="{8B1A2DA7-6143-437E-AC5F-4BCC97784EC3}" type="presOf" srcId="{789E5D14-9DD1-4A98-A2A6-777FCD6F6CF5}" destId="{434E7964-5C4A-4A20-B229-2079CE21B735}" srcOrd="1" destOrd="0" presId="urn:microsoft.com/office/officeart/2005/8/layout/radial1"/>
    <dgm:cxn modelId="{4B6B5FA3-A0B9-42F4-BD69-EC186FA275CE}" type="presOf" srcId="{51B0EDBA-D2A6-48DC-94E4-57252DE4F6F7}" destId="{DB387E3B-1468-4E35-95C4-6D746AA66037}" srcOrd="1" destOrd="0" presId="urn:microsoft.com/office/officeart/2005/8/layout/radial1"/>
    <dgm:cxn modelId="{D96676FD-0FFF-475D-A6F7-607C2BA5951C}" srcId="{89AAA4AF-13F3-4D4F-95DE-E43BEAB41222}" destId="{63BA09ED-F1F1-4AF0-A860-73F652859602}" srcOrd="3" destOrd="0" parTransId="{51B0EDBA-D2A6-48DC-94E4-57252DE4F6F7}" sibTransId="{7C6FC1CA-7D60-47E1-A97E-09EE869D6D6F}"/>
    <dgm:cxn modelId="{964F8915-2B94-45D3-AAE6-E263EDAA6861}" type="presOf" srcId="{63BA09ED-F1F1-4AF0-A860-73F652859602}" destId="{F0C1D609-1C0D-4200-8B38-274B923B5DA5}" srcOrd="0" destOrd="0" presId="urn:microsoft.com/office/officeart/2005/8/layout/radial1"/>
    <dgm:cxn modelId="{C668A15F-4617-4C33-9DEA-C9691EC76BEC}" srcId="{89AAA4AF-13F3-4D4F-95DE-E43BEAB41222}" destId="{E5DD4B49-AC14-4F78-B199-2E68836004FA}" srcOrd="4" destOrd="0" parTransId="{D88D99A0-478F-4DC9-B53D-BE06C049EB12}" sibTransId="{BB3DB1B8-E372-478E-899D-4699C79E15A8}"/>
    <dgm:cxn modelId="{79D2CB81-74BC-4EA5-821C-767BA5ADB844}" type="presOf" srcId="{729E75B8-BD84-4BCE-80B5-85B16FFE388B}" destId="{B0E7C74F-508D-4540-B253-A695D92A210A}" srcOrd="0" destOrd="0" presId="urn:microsoft.com/office/officeart/2005/8/layout/radial1"/>
    <dgm:cxn modelId="{13C58E40-911A-4A7A-9D17-8C6930467B34}" type="presOf" srcId="{89AAA4AF-13F3-4D4F-95DE-E43BEAB41222}" destId="{1E7E9904-43AF-4CA9-83A4-2093EC5E2588}" srcOrd="0" destOrd="0" presId="urn:microsoft.com/office/officeart/2005/8/layout/radial1"/>
    <dgm:cxn modelId="{7AF0DC0D-C969-46CF-B7E0-7B001116CB5C}" type="presOf" srcId="{F7A8CACE-8EAA-422F-A89F-F56BC99FD454}" destId="{DD99538C-DA67-461C-AB07-FE4952368F5F}" srcOrd="0" destOrd="0" presId="urn:microsoft.com/office/officeart/2005/8/layout/radial1"/>
    <dgm:cxn modelId="{7AF51340-AF90-4083-AEE8-E750212B6689}" type="presOf" srcId="{42927DB1-C969-4E35-997F-BC78F2D38D56}" destId="{5EF27C87-52A7-42DF-9AAD-94110C836652}" srcOrd="0" destOrd="0" presId="urn:microsoft.com/office/officeart/2005/8/layout/radial1"/>
    <dgm:cxn modelId="{7641653A-C257-4153-9FC7-B68D4905E57D}" type="presOf" srcId="{D4C80CD6-8E8A-480D-A925-623EBDF8D19B}" destId="{5433EB50-39F2-4712-B572-C1C5FDF25ABD}" srcOrd="0" destOrd="0" presId="urn:microsoft.com/office/officeart/2005/8/layout/radial1"/>
    <dgm:cxn modelId="{1A9E0CC1-6F8C-4020-9F11-98CBA78BAF07}" type="presOf" srcId="{729E75B8-BD84-4BCE-80B5-85B16FFE388B}" destId="{67EB83A1-194D-40F4-8A22-F8800F358B2C}" srcOrd="1" destOrd="0" presId="urn:microsoft.com/office/officeart/2005/8/layout/radial1"/>
    <dgm:cxn modelId="{8C6B8E18-6B06-42A5-B72A-3E76D37BCA81}" type="presOf" srcId="{6668A9C2-5CAE-4CE4-A247-A9257F9E2383}" destId="{268E8FA0-92B1-4784-ADAE-2C43F539A335}" srcOrd="0" destOrd="0" presId="urn:microsoft.com/office/officeart/2005/8/layout/radial1"/>
    <dgm:cxn modelId="{AC979D06-23FA-4297-A882-31CDB99715C0}" srcId="{89AAA4AF-13F3-4D4F-95DE-E43BEAB41222}" destId="{F6760012-E853-48AB-A99B-C08A2B992BEE}" srcOrd="5" destOrd="0" parTransId="{D4C80CD6-8E8A-480D-A925-623EBDF8D19B}" sibTransId="{E7EEA42C-DA33-412E-AB15-0AB3ADDFD47F}"/>
    <dgm:cxn modelId="{D767F3F2-1ACF-446D-BCBD-DE13F6A9F52D}" type="presOf" srcId="{42927DB1-C969-4E35-997F-BC78F2D38D56}" destId="{796AA577-EA8F-4891-9F13-D62C95C78992}" srcOrd="1" destOrd="0" presId="urn:microsoft.com/office/officeart/2005/8/layout/radial1"/>
    <dgm:cxn modelId="{72B95EE4-B1B8-4656-823C-F806D31D00C7}" type="presOf" srcId="{51B0EDBA-D2A6-48DC-94E4-57252DE4F6F7}" destId="{8791B8D2-2236-4A86-B1FB-524E34417A6C}" srcOrd="0" destOrd="0" presId="urn:microsoft.com/office/officeart/2005/8/layout/radial1"/>
    <dgm:cxn modelId="{BBBEF136-CD69-4BDE-9C68-238012347348}" type="presParOf" srcId="{DD99538C-DA67-461C-AB07-FE4952368F5F}" destId="{1E7E9904-43AF-4CA9-83A4-2093EC5E2588}" srcOrd="0" destOrd="0" presId="urn:microsoft.com/office/officeart/2005/8/layout/radial1"/>
    <dgm:cxn modelId="{6C32764F-8280-4743-9F6B-DD4F8844095E}" type="presParOf" srcId="{DD99538C-DA67-461C-AB07-FE4952368F5F}" destId="{B0E7C74F-508D-4540-B253-A695D92A210A}" srcOrd="1" destOrd="0" presId="urn:microsoft.com/office/officeart/2005/8/layout/radial1"/>
    <dgm:cxn modelId="{39E9AE25-1029-49B0-88F1-2A7010A69723}" type="presParOf" srcId="{B0E7C74F-508D-4540-B253-A695D92A210A}" destId="{67EB83A1-194D-40F4-8A22-F8800F358B2C}" srcOrd="0" destOrd="0" presId="urn:microsoft.com/office/officeart/2005/8/layout/radial1"/>
    <dgm:cxn modelId="{FEBBC2D4-8BF5-4235-A20E-15316169DE7A}" type="presParOf" srcId="{DD99538C-DA67-461C-AB07-FE4952368F5F}" destId="{268E8FA0-92B1-4784-ADAE-2C43F539A335}" srcOrd="2" destOrd="0" presId="urn:microsoft.com/office/officeart/2005/8/layout/radial1"/>
    <dgm:cxn modelId="{A796C5B3-A646-4FD6-B2B9-0FCBA8E5B2F9}" type="presParOf" srcId="{DD99538C-DA67-461C-AB07-FE4952368F5F}" destId="{5EF27C87-52A7-42DF-9AAD-94110C836652}" srcOrd="3" destOrd="0" presId="urn:microsoft.com/office/officeart/2005/8/layout/radial1"/>
    <dgm:cxn modelId="{0DA3F6DE-E6FD-4639-BA89-798EC391CAEF}" type="presParOf" srcId="{5EF27C87-52A7-42DF-9AAD-94110C836652}" destId="{796AA577-EA8F-4891-9F13-D62C95C78992}" srcOrd="0" destOrd="0" presId="urn:microsoft.com/office/officeart/2005/8/layout/radial1"/>
    <dgm:cxn modelId="{853ADC3F-6D05-4A1B-98C9-5BEFCD233832}" type="presParOf" srcId="{DD99538C-DA67-461C-AB07-FE4952368F5F}" destId="{E669FEB5-0C64-407B-B96F-BC2215D6BA9B}" srcOrd="4" destOrd="0" presId="urn:microsoft.com/office/officeart/2005/8/layout/radial1"/>
    <dgm:cxn modelId="{E7A5C833-06BD-42B7-BBD5-D2256FEB664C}" type="presParOf" srcId="{DD99538C-DA67-461C-AB07-FE4952368F5F}" destId="{D0A86D2F-0EE1-4D99-9EC1-78B425E1FF51}" srcOrd="5" destOrd="0" presId="urn:microsoft.com/office/officeart/2005/8/layout/radial1"/>
    <dgm:cxn modelId="{9839E57A-3DDD-427D-85BE-D4C50D5F5D15}" type="presParOf" srcId="{D0A86D2F-0EE1-4D99-9EC1-78B425E1FF51}" destId="{434E7964-5C4A-4A20-B229-2079CE21B735}" srcOrd="0" destOrd="0" presId="urn:microsoft.com/office/officeart/2005/8/layout/radial1"/>
    <dgm:cxn modelId="{6226EFB4-E36A-489B-8CCC-5F98279BFFE1}" type="presParOf" srcId="{DD99538C-DA67-461C-AB07-FE4952368F5F}" destId="{0AE420DF-1839-445C-A0D3-8EFBCFB320F1}" srcOrd="6" destOrd="0" presId="urn:microsoft.com/office/officeart/2005/8/layout/radial1"/>
    <dgm:cxn modelId="{A74CA475-CF40-41E7-9E97-D4EDAB721168}" type="presParOf" srcId="{DD99538C-DA67-461C-AB07-FE4952368F5F}" destId="{8791B8D2-2236-4A86-B1FB-524E34417A6C}" srcOrd="7" destOrd="0" presId="urn:microsoft.com/office/officeart/2005/8/layout/radial1"/>
    <dgm:cxn modelId="{96D7A8FC-CDC5-41C9-A8D8-8A37935E8F06}" type="presParOf" srcId="{8791B8D2-2236-4A86-B1FB-524E34417A6C}" destId="{DB387E3B-1468-4E35-95C4-6D746AA66037}" srcOrd="0" destOrd="0" presId="urn:microsoft.com/office/officeart/2005/8/layout/radial1"/>
    <dgm:cxn modelId="{5FBD8D12-5570-44BC-90E9-81A39FBA4171}" type="presParOf" srcId="{DD99538C-DA67-461C-AB07-FE4952368F5F}" destId="{F0C1D609-1C0D-4200-8B38-274B923B5DA5}" srcOrd="8" destOrd="0" presId="urn:microsoft.com/office/officeart/2005/8/layout/radial1"/>
    <dgm:cxn modelId="{A88630F2-2679-4CC7-960D-1BEE07110611}" type="presParOf" srcId="{DD99538C-DA67-461C-AB07-FE4952368F5F}" destId="{7BBF7055-7119-4914-863A-6B3565F0AC49}" srcOrd="9" destOrd="0" presId="urn:microsoft.com/office/officeart/2005/8/layout/radial1"/>
    <dgm:cxn modelId="{B0BC42CF-A826-46D2-8D51-97EF1790C7BC}" type="presParOf" srcId="{7BBF7055-7119-4914-863A-6B3565F0AC49}" destId="{4BED62A4-E3C3-44C1-A4B5-B28081A4724F}" srcOrd="0" destOrd="0" presId="urn:microsoft.com/office/officeart/2005/8/layout/radial1"/>
    <dgm:cxn modelId="{A15F7E88-45C5-4874-8633-02AE38131FE3}" type="presParOf" srcId="{DD99538C-DA67-461C-AB07-FE4952368F5F}" destId="{BE5AFD29-4A97-4BA5-8171-DFEC7783BE71}" srcOrd="10" destOrd="0" presId="urn:microsoft.com/office/officeart/2005/8/layout/radial1"/>
    <dgm:cxn modelId="{7FB41CD2-9575-4B5C-A692-C534407083FF}" type="presParOf" srcId="{DD99538C-DA67-461C-AB07-FE4952368F5F}" destId="{5433EB50-39F2-4712-B572-C1C5FDF25ABD}" srcOrd="11" destOrd="0" presId="urn:microsoft.com/office/officeart/2005/8/layout/radial1"/>
    <dgm:cxn modelId="{403AC329-FBE8-414D-8232-F69B6E4C01CD}" type="presParOf" srcId="{5433EB50-39F2-4712-B572-C1C5FDF25ABD}" destId="{C6C35F83-7336-45B7-ABA7-1F09428EBEB4}" srcOrd="0" destOrd="0" presId="urn:microsoft.com/office/officeart/2005/8/layout/radial1"/>
    <dgm:cxn modelId="{D4330CE1-2FE1-46B2-B037-B0E94ACF68CA}" type="presParOf" srcId="{DD99538C-DA67-461C-AB07-FE4952368F5F}" destId="{C6DB1C4E-5A4B-4C3A-8430-41DB423CBF0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37F892-66E9-4B9C-A7D3-25CE8FCDCEB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52766DC-BBBE-4AA0-81A7-88668A391C8A}">
      <dgm:prSet phldrT="[Κείμενο]" custT="1"/>
      <dgm:spPr>
        <a:noFill/>
      </dgm:spPr>
      <dgm:t>
        <a:bodyPr/>
        <a:lstStyle/>
        <a:p>
          <a:r>
            <a:rPr lang="el-GR" sz="3200" b="1" dirty="0" smtClean="0">
              <a:solidFill>
                <a:srgbClr val="FF0000"/>
              </a:solidFill>
            </a:rPr>
            <a:t>Κοινωνία</a:t>
          </a:r>
          <a:endParaRPr lang="el-GR" sz="3200" b="1" dirty="0">
            <a:solidFill>
              <a:srgbClr val="FF0000"/>
            </a:solidFill>
          </a:endParaRPr>
        </a:p>
      </dgm:t>
    </dgm:pt>
    <dgm:pt modelId="{0464014C-1374-4015-833C-9B69EC67DADE}" type="parTrans" cxnId="{54BE8786-121A-456C-B00F-CB05E9FD3125}">
      <dgm:prSet/>
      <dgm:spPr/>
      <dgm:t>
        <a:bodyPr/>
        <a:lstStyle/>
        <a:p>
          <a:endParaRPr lang="el-GR"/>
        </a:p>
      </dgm:t>
    </dgm:pt>
    <dgm:pt modelId="{396D64FA-0D50-49FA-8790-C22E5B68C969}" type="sibTrans" cxnId="{54BE8786-121A-456C-B00F-CB05E9FD3125}">
      <dgm:prSet/>
      <dgm:spPr/>
      <dgm:t>
        <a:bodyPr/>
        <a:lstStyle/>
        <a:p>
          <a:endParaRPr lang="el-GR"/>
        </a:p>
      </dgm:t>
    </dgm:pt>
    <dgm:pt modelId="{EB331012-806A-4A79-9835-4A71F1954271}">
      <dgm:prSet phldrT="[Κείμενο]"/>
      <dgm:spPr>
        <a:solidFill>
          <a:srgbClr val="FF0000"/>
        </a:solidFill>
      </dgm:spPr>
      <dgm:t>
        <a:bodyPr/>
        <a:lstStyle/>
        <a:p>
          <a:r>
            <a:rPr lang="el-GR" b="1" dirty="0" err="1" smtClean="0"/>
            <a:t>Μακροεπίπεδο</a:t>
          </a:r>
          <a:endParaRPr lang="el-GR" b="1" dirty="0"/>
        </a:p>
      </dgm:t>
    </dgm:pt>
    <dgm:pt modelId="{CA5FAACA-2AD5-4D6C-95F6-083FBC0C6DDF}" type="parTrans" cxnId="{C5BFD183-0DD2-4FF1-9AE1-A52D29764047}">
      <dgm:prSet/>
      <dgm:spPr>
        <a:ln>
          <a:solidFill>
            <a:schemeClr val="tx1"/>
          </a:solidFill>
        </a:ln>
      </dgm:spPr>
      <dgm:t>
        <a:bodyPr/>
        <a:lstStyle/>
        <a:p>
          <a:endParaRPr lang="el-GR"/>
        </a:p>
      </dgm:t>
    </dgm:pt>
    <dgm:pt modelId="{18B4D173-7B27-49B0-9B8B-E0520D35CBAB}" type="sibTrans" cxnId="{C5BFD183-0DD2-4FF1-9AE1-A52D29764047}">
      <dgm:prSet/>
      <dgm:spPr/>
      <dgm:t>
        <a:bodyPr/>
        <a:lstStyle/>
        <a:p>
          <a:endParaRPr lang="el-GR"/>
        </a:p>
      </dgm:t>
    </dgm:pt>
    <dgm:pt modelId="{03828F62-2882-4D48-994A-8E277D8CB976}">
      <dgm:prSet phldrT="[Κείμενο]"/>
      <dgm:spPr>
        <a:solidFill>
          <a:srgbClr val="990000">
            <a:alpha val="43000"/>
          </a:srgbClr>
        </a:solidFill>
      </dgm:spPr>
      <dgm:t>
        <a:bodyPr/>
        <a:lstStyle/>
        <a:p>
          <a:r>
            <a:rPr lang="el-GR" b="1" dirty="0" smtClean="0">
              <a:solidFill>
                <a:schemeClr val="bg1"/>
              </a:solidFill>
            </a:rPr>
            <a:t>Οικονομία/πολιτικές</a:t>
          </a:r>
          <a:endParaRPr lang="el-GR" b="1" dirty="0">
            <a:solidFill>
              <a:schemeClr val="bg1"/>
            </a:solidFill>
          </a:endParaRPr>
        </a:p>
      </dgm:t>
    </dgm:pt>
    <dgm:pt modelId="{928265D3-9B4B-4EAB-9202-C3E22F38567A}" type="parTrans" cxnId="{22E3A8EB-2C55-4DE9-B72D-FBFF3A6EF41D}">
      <dgm:prSet/>
      <dgm:spPr>
        <a:ln>
          <a:solidFill>
            <a:schemeClr val="tx1"/>
          </a:solidFill>
        </a:ln>
      </dgm:spPr>
      <dgm:t>
        <a:bodyPr/>
        <a:lstStyle/>
        <a:p>
          <a:endParaRPr lang="el-GR"/>
        </a:p>
      </dgm:t>
    </dgm:pt>
    <dgm:pt modelId="{87AF2F25-44B3-4870-B022-8E4833ED1B68}" type="sibTrans" cxnId="{22E3A8EB-2C55-4DE9-B72D-FBFF3A6EF41D}">
      <dgm:prSet/>
      <dgm:spPr/>
      <dgm:t>
        <a:bodyPr/>
        <a:lstStyle/>
        <a:p>
          <a:endParaRPr lang="el-GR"/>
        </a:p>
      </dgm:t>
    </dgm:pt>
    <dgm:pt modelId="{609C0683-8A78-4472-9CBD-8A3BA5760C39}">
      <dgm:prSet phldrT="[Κείμενο]"/>
      <dgm:spPr>
        <a:solidFill>
          <a:srgbClr val="990000">
            <a:alpha val="33000"/>
          </a:srgbClr>
        </a:solidFill>
      </dgm:spPr>
      <dgm:t>
        <a:bodyPr/>
        <a:lstStyle/>
        <a:p>
          <a:r>
            <a:rPr lang="el-GR" b="1" dirty="0" smtClean="0">
              <a:solidFill>
                <a:schemeClr val="bg1"/>
              </a:solidFill>
            </a:rPr>
            <a:t>ΜΜΕ/κοινωνικές διαταράξεις (χουλιγκανισμός)</a:t>
          </a:r>
          <a:endParaRPr lang="el-GR" b="1" dirty="0">
            <a:solidFill>
              <a:schemeClr val="bg1"/>
            </a:solidFill>
          </a:endParaRPr>
        </a:p>
      </dgm:t>
    </dgm:pt>
    <dgm:pt modelId="{007EB286-FE21-4079-91E5-A4F6F62425E0}" type="parTrans" cxnId="{F89053E5-CC4D-4CF8-B7C3-BE17CE14E4E7}">
      <dgm:prSet/>
      <dgm:spPr>
        <a:ln>
          <a:solidFill>
            <a:schemeClr val="tx1"/>
          </a:solidFill>
        </a:ln>
      </dgm:spPr>
      <dgm:t>
        <a:bodyPr/>
        <a:lstStyle/>
        <a:p>
          <a:endParaRPr lang="el-GR"/>
        </a:p>
      </dgm:t>
    </dgm:pt>
    <dgm:pt modelId="{03D3D3E5-2CC2-4774-9AA4-930473E0BDE6}" type="sibTrans" cxnId="{F89053E5-CC4D-4CF8-B7C3-BE17CE14E4E7}">
      <dgm:prSet/>
      <dgm:spPr/>
      <dgm:t>
        <a:bodyPr/>
        <a:lstStyle/>
        <a:p>
          <a:endParaRPr lang="el-GR"/>
        </a:p>
      </dgm:t>
    </dgm:pt>
    <dgm:pt modelId="{4866B3CE-6233-474D-96BB-D97F3C7B66FC}">
      <dgm:prSet phldrT="[Κείμενο]"/>
      <dgm:spPr>
        <a:solidFill>
          <a:srgbClr val="FF0000"/>
        </a:solidFill>
      </dgm:spPr>
      <dgm:t>
        <a:bodyPr/>
        <a:lstStyle/>
        <a:p>
          <a:r>
            <a:rPr lang="el-GR" b="1" dirty="0" err="1" smtClean="0"/>
            <a:t>Μικροεπίπεδο</a:t>
          </a:r>
          <a:endParaRPr lang="el-GR" b="1" dirty="0"/>
        </a:p>
      </dgm:t>
    </dgm:pt>
    <dgm:pt modelId="{2DFF97AA-D05F-4477-90E5-B944562C760A}" type="parTrans" cxnId="{3CAFA20C-CCD0-44BC-B687-1310B8241C3F}">
      <dgm:prSet/>
      <dgm:spPr>
        <a:ln>
          <a:solidFill>
            <a:schemeClr val="tx1"/>
          </a:solidFill>
        </a:ln>
      </dgm:spPr>
      <dgm:t>
        <a:bodyPr/>
        <a:lstStyle/>
        <a:p>
          <a:endParaRPr lang="el-GR"/>
        </a:p>
      </dgm:t>
    </dgm:pt>
    <dgm:pt modelId="{1763FD57-09F5-4582-B672-DC3CC2218268}" type="sibTrans" cxnId="{3CAFA20C-CCD0-44BC-B687-1310B8241C3F}">
      <dgm:prSet/>
      <dgm:spPr/>
      <dgm:t>
        <a:bodyPr/>
        <a:lstStyle/>
        <a:p>
          <a:endParaRPr lang="el-GR"/>
        </a:p>
      </dgm:t>
    </dgm:pt>
    <dgm:pt modelId="{4294101A-8C07-4761-A1E9-7FA4BE0CDEBB}">
      <dgm:prSet phldrT="[Κείμενο]"/>
      <dgm:spPr>
        <a:solidFill>
          <a:srgbClr val="990000">
            <a:alpha val="32000"/>
          </a:srgbClr>
        </a:solidFill>
      </dgm:spPr>
      <dgm:t>
        <a:bodyPr/>
        <a:lstStyle/>
        <a:p>
          <a:r>
            <a:rPr lang="el-GR" b="1" dirty="0" smtClean="0">
              <a:solidFill>
                <a:schemeClr val="bg1"/>
              </a:solidFill>
            </a:rPr>
            <a:t>Οικογένεια</a:t>
          </a:r>
        </a:p>
        <a:p>
          <a:r>
            <a:rPr lang="el-GR" b="1" dirty="0" smtClean="0">
              <a:solidFill>
                <a:schemeClr val="bg1"/>
              </a:solidFill>
            </a:rPr>
            <a:t>Σχολείο</a:t>
          </a:r>
          <a:endParaRPr lang="el-GR" b="1" dirty="0">
            <a:solidFill>
              <a:schemeClr val="bg1"/>
            </a:solidFill>
          </a:endParaRPr>
        </a:p>
      </dgm:t>
    </dgm:pt>
    <dgm:pt modelId="{F3F17FB0-A9DE-47AF-BCA7-518804799DCF}" type="parTrans" cxnId="{2751BDC2-55E4-4281-AA90-4DFE34B9DD2B}">
      <dgm:prSet/>
      <dgm:spPr>
        <a:ln>
          <a:solidFill>
            <a:schemeClr val="tx1"/>
          </a:solidFill>
        </a:ln>
      </dgm:spPr>
      <dgm:t>
        <a:bodyPr/>
        <a:lstStyle/>
        <a:p>
          <a:endParaRPr lang="el-GR"/>
        </a:p>
      </dgm:t>
    </dgm:pt>
    <dgm:pt modelId="{FFFC9162-25E7-411F-AECC-91FE8D059466}" type="sibTrans" cxnId="{2751BDC2-55E4-4281-AA90-4DFE34B9DD2B}">
      <dgm:prSet/>
      <dgm:spPr/>
      <dgm:t>
        <a:bodyPr/>
        <a:lstStyle/>
        <a:p>
          <a:endParaRPr lang="el-GR"/>
        </a:p>
      </dgm:t>
    </dgm:pt>
    <dgm:pt modelId="{2C358286-DEE7-4B0F-9DD9-0CCF58287E01}" type="pres">
      <dgm:prSet presAssocID="{D937F892-66E9-4B9C-A7D3-25CE8FCDCEB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AB5E613-1049-43AB-8CD9-9FB9D5753F5A}" type="pres">
      <dgm:prSet presAssocID="{C52766DC-BBBE-4AA0-81A7-88668A391C8A}" presName="root1" presStyleCnt="0"/>
      <dgm:spPr/>
    </dgm:pt>
    <dgm:pt modelId="{88E574B5-1E2D-47DD-BC87-E94D7796FED5}" type="pres">
      <dgm:prSet presAssocID="{C52766DC-BBBE-4AA0-81A7-88668A391C8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A9E9E4E9-D68B-4B05-A6C4-07E8370D7899}" type="pres">
      <dgm:prSet presAssocID="{C52766DC-BBBE-4AA0-81A7-88668A391C8A}" presName="level2hierChild" presStyleCnt="0"/>
      <dgm:spPr/>
    </dgm:pt>
    <dgm:pt modelId="{760DB9B7-0CCF-47EC-98EC-8AC5B348AF13}" type="pres">
      <dgm:prSet presAssocID="{CA5FAACA-2AD5-4D6C-95F6-083FBC0C6DDF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F1E5B668-CD73-4EC1-B96E-3B8AA07F4E5B}" type="pres">
      <dgm:prSet presAssocID="{CA5FAACA-2AD5-4D6C-95F6-083FBC0C6DDF}" presName="connTx" presStyleLbl="parChTrans1D2" presStyleIdx="0" presStyleCnt="2"/>
      <dgm:spPr/>
      <dgm:t>
        <a:bodyPr/>
        <a:lstStyle/>
        <a:p>
          <a:endParaRPr lang="el-GR"/>
        </a:p>
      </dgm:t>
    </dgm:pt>
    <dgm:pt modelId="{B4C24922-CD74-43EA-8286-5135940BBDBD}" type="pres">
      <dgm:prSet presAssocID="{EB331012-806A-4A79-9835-4A71F1954271}" presName="root2" presStyleCnt="0"/>
      <dgm:spPr/>
    </dgm:pt>
    <dgm:pt modelId="{CC0FC991-0D8B-48E6-98BA-7281DE8915FB}" type="pres">
      <dgm:prSet presAssocID="{EB331012-806A-4A79-9835-4A71F195427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2B3D41B-637B-481B-8B56-BE6F9D1F991B}" type="pres">
      <dgm:prSet presAssocID="{EB331012-806A-4A79-9835-4A71F1954271}" presName="level3hierChild" presStyleCnt="0"/>
      <dgm:spPr/>
    </dgm:pt>
    <dgm:pt modelId="{EC4FD46A-E248-4A86-AB3F-7A416162EDF4}" type="pres">
      <dgm:prSet presAssocID="{928265D3-9B4B-4EAB-9202-C3E22F38567A}" presName="conn2-1" presStyleLbl="parChTrans1D3" presStyleIdx="0" presStyleCnt="3"/>
      <dgm:spPr/>
      <dgm:t>
        <a:bodyPr/>
        <a:lstStyle/>
        <a:p>
          <a:endParaRPr lang="el-GR"/>
        </a:p>
      </dgm:t>
    </dgm:pt>
    <dgm:pt modelId="{009971A8-1B22-46B4-9C55-E64152D9662B}" type="pres">
      <dgm:prSet presAssocID="{928265D3-9B4B-4EAB-9202-C3E22F38567A}" presName="connTx" presStyleLbl="parChTrans1D3" presStyleIdx="0" presStyleCnt="3"/>
      <dgm:spPr/>
      <dgm:t>
        <a:bodyPr/>
        <a:lstStyle/>
        <a:p>
          <a:endParaRPr lang="el-GR"/>
        </a:p>
      </dgm:t>
    </dgm:pt>
    <dgm:pt modelId="{53B84FDE-8F14-4783-A318-B324E07CFA72}" type="pres">
      <dgm:prSet presAssocID="{03828F62-2882-4D48-994A-8E277D8CB976}" presName="root2" presStyleCnt="0"/>
      <dgm:spPr/>
    </dgm:pt>
    <dgm:pt modelId="{CEAEFF05-67D5-4DF2-AC3A-9C590D9FB380}" type="pres">
      <dgm:prSet presAssocID="{03828F62-2882-4D48-994A-8E277D8CB97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CB2EFAE-4CE0-41A7-B21F-63FA6F61EB20}" type="pres">
      <dgm:prSet presAssocID="{03828F62-2882-4D48-994A-8E277D8CB976}" presName="level3hierChild" presStyleCnt="0"/>
      <dgm:spPr/>
    </dgm:pt>
    <dgm:pt modelId="{00DBEACE-B1F6-4E37-8082-653DE0BB3CB3}" type="pres">
      <dgm:prSet presAssocID="{007EB286-FE21-4079-91E5-A4F6F62425E0}" presName="conn2-1" presStyleLbl="parChTrans1D3" presStyleIdx="1" presStyleCnt="3"/>
      <dgm:spPr/>
      <dgm:t>
        <a:bodyPr/>
        <a:lstStyle/>
        <a:p>
          <a:endParaRPr lang="el-GR"/>
        </a:p>
      </dgm:t>
    </dgm:pt>
    <dgm:pt modelId="{9E66A96B-431B-42CA-AD95-D4B271437428}" type="pres">
      <dgm:prSet presAssocID="{007EB286-FE21-4079-91E5-A4F6F62425E0}" presName="connTx" presStyleLbl="parChTrans1D3" presStyleIdx="1" presStyleCnt="3"/>
      <dgm:spPr/>
      <dgm:t>
        <a:bodyPr/>
        <a:lstStyle/>
        <a:p>
          <a:endParaRPr lang="el-GR"/>
        </a:p>
      </dgm:t>
    </dgm:pt>
    <dgm:pt modelId="{F55F2FF9-59BF-41EE-9335-47B5B80ED207}" type="pres">
      <dgm:prSet presAssocID="{609C0683-8A78-4472-9CBD-8A3BA5760C39}" presName="root2" presStyleCnt="0"/>
      <dgm:spPr/>
    </dgm:pt>
    <dgm:pt modelId="{DB447925-7B5E-4784-810A-BF7B0BF84D21}" type="pres">
      <dgm:prSet presAssocID="{609C0683-8A78-4472-9CBD-8A3BA5760C39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CA849B9-6502-4E6C-9CB3-27C2D0B7CFB0}" type="pres">
      <dgm:prSet presAssocID="{609C0683-8A78-4472-9CBD-8A3BA5760C39}" presName="level3hierChild" presStyleCnt="0"/>
      <dgm:spPr/>
    </dgm:pt>
    <dgm:pt modelId="{05AB9014-51C3-4967-8D88-B2CADDCDEB93}" type="pres">
      <dgm:prSet presAssocID="{2DFF97AA-D05F-4477-90E5-B944562C760A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9CBBF373-B641-410F-A7D8-E776657ECC6C}" type="pres">
      <dgm:prSet presAssocID="{2DFF97AA-D05F-4477-90E5-B944562C760A}" presName="connTx" presStyleLbl="parChTrans1D2" presStyleIdx="1" presStyleCnt="2"/>
      <dgm:spPr/>
      <dgm:t>
        <a:bodyPr/>
        <a:lstStyle/>
        <a:p>
          <a:endParaRPr lang="el-GR"/>
        </a:p>
      </dgm:t>
    </dgm:pt>
    <dgm:pt modelId="{4DB0CF45-CFFE-4E4A-B8DE-52D03A16096D}" type="pres">
      <dgm:prSet presAssocID="{4866B3CE-6233-474D-96BB-D97F3C7B66FC}" presName="root2" presStyleCnt="0"/>
      <dgm:spPr/>
    </dgm:pt>
    <dgm:pt modelId="{5F8E73C9-13E4-4B1D-B400-D131813BF87B}" type="pres">
      <dgm:prSet presAssocID="{4866B3CE-6233-474D-96BB-D97F3C7B66F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D7AEC811-1C12-4429-AE33-31F75451845D}" type="pres">
      <dgm:prSet presAssocID="{4866B3CE-6233-474D-96BB-D97F3C7B66FC}" presName="level3hierChild" presStyleCnt="0"/>
      <dgm:spPr/>
    </dgm:pt>
    <dgm:pt modelId="{A1079761-7F5B-41CB-89DE-DB21F348CBF1}" type="pres">
      <dgm:prSet presAssocID="{F3F17FB0-A9DE-47AF-BCA7-518804799DCF}" presName="conn2-1" presStyleLbl="parChTrans1D3" presStyleIdx="2" presStyleCnt="3"/>
      <dgm:spPr/>
      <dgm:t>
        <a:bodyPr/>
        <a:lstStyle/>
        <a:p>
          <a:endParaRPr lang="el-GR"/>
        </a:p>
      </dgm:t>
    </dgm:pt>
    <dgm:pt modelId="{4C9A6B7E-8889-49AE-90F9-CE1472362F0F}" type="pres">
      <dgm:prSet presAssocID="{F3F17FB0-A9DE-47AF-BCA7-518804799DCF}" presName="connTx" presStyleLbl="parChTrans1D3" presStyleIdx="2" presStyleCnt="3"/>
      <dgm:spPr/>
      <dgm:t>
        <a:bodyPr/>
        <a:lstStyle/>
        <a:p>
          <a:endParaRPr lang="el-GR"/>
        </a:p>
      </dgm:t>
    </dgm:pt>
    <dgm:pt modelId="{503835F1-6F87-4D53-8376-2872E5B64D18}" type="pres">
      <dgm:prSet presAssocID="{4294101A-8C07-4761-A1E9-7FA4BE0CDEBB}" presName="root2" presStyleCnt="0"/>
      <dgm:spPr/>
    </dgm:pt>
    <dgm:pt modelId="{C926A043-3A63-436C-9C3B-D056119C28F9}" type="pres">
      <dgm:prSet presAssocID="{4294101A-8C07-4761-A1E9-7FA4BE0CDEBB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483FAD39-019D-42DE-B8CC-41DC05AD3E32}" type="pres">
      <dgm:prSet presAssocID="{4294101A-8C07-4761-A1E9-7FA4BE0CDEBB}" presName="level3hierChild" presStyleCnt="0"/>
      <dgm:spPr/>
    </dgm:pt>
  </dgm:ptLst>
  <dgm:cxnLst>
    <dgm:cxn modelId="{8B54372C-60BE-4C12-B680-E808F564113A}" type="presOf" srcId="{2DFF97AA-D05F-4477-90E5-B944562C760A}" destId="{9CBBF373-B641-410F-A7D8-E776657ECC6C}" srcOrd="1" destOrd="0" presId="urn:microsoft.com/office/officeart/2005/8/layout/hierarchy2"/>
    <dgm:cxn modelId="{37204EF9-F44F-4219-918D-BEE054EDB7A8}" type="presOf" srcId="{03828F62-2882-4D48-994A-8E277D8CB976}" destId="{CEAEFF05-67D5-4DF2-AC3A-9C590D9FB380}" srcOrd="0" destOrd="0" presId="urn:microsoft.com/office/officeart/2005/8/layout/hierarchy2"/>
    <dgm:cxn modelId="{0EA1B74C-1206-4BF9-B715-7A85093FF761}" type="presOf" srcId="{EB331012-806A-4A79-9835-4A71F1954271}" destId="{CC0FC991-0D8B-48E6-98BA-7281DE8915FB}" srcOrd="0" destOrd="0" presId="urn:microsoft.com/office/officeart/2005/8/layout/hierarchy2"/>
    <dgm:cxn modelId="{E11BDC45-0A9A-438C-A222-7992E5D1498E}" type="presOf" srcId="{CA5FAACA-2AD5-4D6C-95F6-083FBC0C6DDF}" destId="{760DB9B7-0CCF-47EC-98EC-8AC5B348AF13}" srcOrd="0" destOrd="0" presId="urn:microsoft.com/office/officeart/2005/8/layout/hierarchy2"/>
    <dgm:cxn modelId="{F89053E5-CC4D-4CF8-B7C3-BE17CE14E4E7}" srcId="{EB331012-806A-4A79-9835-4A71F1954271}" destId="{609C0683-8A78-4472-9CBD-8A3BA5760C39}" srcOrd="1" destOrd="0" parTransId="{007EB286-FE21-4079-91E5-A4F6F62425E0}" sibTransId="{03D3D3E5-2CC2-4774-9AA4-930473E0BDE6}"/>
    <dgm:cxn modelId="{6F0E2571-0D47-49B4-BCAD-E0E8122DE3F8}" type="presOf" srcId="{4866B3CE-6233-474D-96BB-D97F3C7B66FC}" destId="{5F8E73C9-13E4-4B1D-B400-D131813BF87B}" srcOrd="0" destOrd="0" presId="urn:microsoft.com/office/officeart/2005/8/layout/hierarchy2"/>
    <dgm:cxn modelId="{54BE8786-121A-456C-B00F-CB05E9FD3125}" srcId="{D937F892-66E9-4B9C-A7D3-25CE8FCDCEBF}" destId="{C52766DC-BBBE-4AA0-81A7-88668A391C8A}" srcOrd="0" destOrd="0" parTransId="{0464014C-1374-4015-833C-9B69EC67DADE}" sibTransId="{396D64FA-0D50-49FA-8790-C22E5B68C969}"/>
    <dgm:cxn modelId="{A02DF798-36D3-4D12-A440-907CBFFDA72C}" type="presOf" srcId="{928265D3-9B4B-4EAB-9202-C3E22F38567A}" destId="{009971A8-1B22-46B4-9C55-E64152D9662B}" srcOrd="1" destOrd="0" presId="urn:microsoft.com/office/officeart/2005/8/layout/hierarchy2"/>
    <dgm:cxn modelId="{8030F29C-CBAA-477E-92BF-620BBF422E38}" type="presOf" srcId="{F3F17FB0-A9DE-47AF-BCA7-518804799DCF}" destId="{A1079761-7F5B-41CB-89DE-DB21F348CBF1}" srcOrd="0" destOrd="0" presId="urn:microsoft.com/office/officeart/2005/8/layout/hierarchy2"/>
    <dgm:cxn modelId="{C5BFD183-0DD2-4FF1-9AE1-A52D29764047}" srcId="{C52766DC-BBBE-4AA0-81A7-88668A391C8A}" destId="{EB331012-806A-4A79-9835-4A71F1954271}" srcOrd="0" destOrd="0" parTransId="{CA5FAACA-2AD5-4D6C-95F6-083FBC0C6DDF}" sibTransId="{18B4D173-7B27-49B0-9B8B-E0520D35CBAB}"/>
    <dgm:cxn modelId="{F10E92FB-16C1-4B59-98AC-751E40DCCC58}" type="presOf" srcId="{928265D3-9B4B-4EAB-9202-C3E22F38567A}" destId="{EC4FD46A-E248-4A86-AB3F-7A416162EDF4}" srcOrd="0" destOrd="0" presId="urn:microsoft.com/office/officeart/2005/8/layout/hierarchy2"/>
    <dgm:cxn modelId="{22E3A8EB-2C55-4DE9-B72D-FBFF3A6EF41D}" srcId="{EB331012-806A-4A79-9835-4A71F1954271}" destId="{03828F62-2882-4D48-994A-8E277D8CB976}" srcOrd="0" destOrd="0" parTransId="{928265D3-9B4B-4EAB-9202-C3E22F38567A}" sibTransId="{87AF2F25-44B3-4870-B022-8E4833ED1B68}"/>
    <dgm:cxn modelId="{2751BDC2-55E4-4281-AA90-4DFE34B9DD2B}" srcId="{4866B3CE-6233-474D-96BB-D97F3C7B66FC}" destId="{4294101A-8C07-4761-A1E9-7FA4BE0CDEBB}" srcOrd="0" destOrd="0" parTransId="{F3F17FB0-A9DE-47AF-BCA7-518804799DCF}" sibTransId="{FFFC9162-25E7-411F-AECC-91FE8D059466}"/>
    <dgm:cxn modelId="{B0492F0B-9DF0-4B51-879C-294632723F5C}" type="presOf" srcId="{D937F892-66E9-4B9C-A7D3-25CE8FCDCEBF}" destId="{2C358286-DEE7-4B0F-9DD9-0CCF58287E01}" srcOrd="0" destOrd="0" presId="urn:microsoft.com/office/officeart/2005/8/layout/hierarchy2"/>
    <dgm:cxn modelId="{89F4AAEB-F3D2-4571-AF47-9FD7E7D7C5FF}" type="presOf" srcId="{007EB286-FE21-4079-91E5-A4F6F62425E0}" destId="{00DBEACE-B1F6-4E37-8082-653DE0BB3CB3}" srcOrd="0" destOrd="0" presId="urn:microsoft.com/office/officeart/2005/8/layout/hierarchy2"/>
    <dgm:cxn modelId="{083AE03D-0A1F-4FF8-B1BC-835E23DC4C79}" type="presOf" srcId="{CA5FAACA-2AD5-4D6C-95F6-083FBC0C6DDF}" destId="{F1E5B668-CD73-4EC1-B96E-3B8AA07F4E5B}" srcOrd="1" destOrd="0" presId="urn:microsoft.com/office/officeart/2005/8/layout/hierarchy2"/>
    <dgm:cxn modelId="{6A19D7BD-D6F3-4CD6-8D7C-6268005A4806}" type="presOf" srcId="{C52766DC-BBBE-4AA0-81A7-88668A391C8A}" destId="{88E574B5-1E2D-47DD-BC87-E94D7796FED5}" srcOrd="0" destOrd="0" presId="urn:microsoft.com/office/officeart/2005/8/layout/hierarchy2"/>
    <dgm:cxn modelId="{74891440-75B1-44CB-8D9F-432EE8500E40}" type="presOf" srcId="{2DFF97AA-D05F-4477-90E5-B944562C760A}" destId="{05AB9014-51C3-4967-8D88-B2CADDCDEB93}" srcOrd="0" destOrd="0" presId="urn:microsoft.com/office/officeart/2005/8/layout/hierarchy2"/>
    <dgm:cxn modelId="{3CAFA20C-CCD0-44BC-B687-1310B8241C3F}" srcId="{C52766DC-BBBE-4AA0-81A7-88668A391C8A}" destId="{4866B3CE-6233-474D-96BB-D97F3C7B66FC}" srcOrd="1" destOrd="0" parTransId="{2DFF97AA-D05F-4477-90E5-B944562C760A}" sibTransId="{1763FD57-09F5-4582-B672-DC3CC2218268}"/>
    <dgm:cxn modelId="{B71DD50A-F5CF-4D64-AB9A-1B09DD6B5EE9}" type="presOf" srcId="{F3F17FB0-A9DE-47AF-BCA7-518804799DCF}" destId="{4C9A6B7E-8889-49AE-90F9-CE1472362F0F}" srcOrd="1" destOrd="0" presId="urn:microsoft.com/office/officeart/2005/8/layout/hierarchy2"/>
    <dgm:cxn modelId="{7AFC559A-080A-4F28-90E9-0774FF7A49A2}" type="presOf" srcId="{4294101A-8C07-4761-A1E9-7FA4BE0CDEBB}" destId="{C926A043-3A63-436C-9C3B-D056119C28F9}" srcOrd="0" destOrd="0" presId="urn:microsoft.com/office/officeart/2005/8/layout/hierarchy2"/>
    <dgm:cxn modelId="{13F4A6B9-2EC9-4E8F-9CE2-E5B4DEDF7FFB}" type="presOf" srcId="{609C0683-8A78-4472-9CBD-8A3BA5760C39}" destId="{DB447925-7B5E-4784-810A-BF7B0BF84D21}" srcOrd="0" destOrd="0" presId="urn:microsoft.com/office/officeart/2005/8/layout/hierarchy2"/>
    <dgm:cxn modelId="{50C0D18A-362A-4088-8F93-DBA7A358D9F6}" type="presOf" srcId="{007EB286-FE21-4079-91E5-A4F6F62425E0}" destId="{9E66A96B-431B-42CA-AD95-D4B271437428}" srcOrd="1" destOrd="0" presId="urn:microsoft.com/office/officeart/2005/8/layout/hierarchy2"/>
    <dgm:cxn modelId="{8AE52315-441B-4E2D-BA1C-B3A1FA6F862F}" type="presParOf" srcId="{2C358286-DEE7-4B0F-9DD9-0CCF58287E01}" destId="{BAB5E613-1049-43AB-8CD9-9FB9D5753F5A}" srcOrd="0" destOrd="0" presId="urn:microsoft.com/office/officeart/2005/8/layout/hierarchy2"/>
    <dgm:cxn modelId="{920EB337-B6C4-4DBB-A28A-E6FA8A703E86}" type="presParOf" srcId="{BAB5E613-1049-43AB-8CD9-9FB9D5753F5A}" destId="{88E574B5-1E2D-47DD-BC87-E94D7796FED5}" srcOrd="0" destOrd="0" presId="urn:microsoft.com/office/officeart/2005/8/layout/hierarchy2"/>
    <dgm:cxn modelId="{148FB0A8-C21B-4D4B-BFF4-FD143F108648}" type="presParOf" srcId="{BAB5E613-1049-43AB-8CD9-9FB9D5753F5A}" destId="{A9E9E4E9-D68B-4B05-A6C4-07E8370D7899}" srcOrd="1" destOrd="0" presId="urn:microsoft.com/office/officeart/2005/8/layout/hierarchy2"/>
    <dgm:cxn modelId="{77F2C9C9-665F-4671-92A0-5204FCA6275E}" type="presParOf" srcId="{A9E9E4E9-D68B-4B05-A6C4-07E8370D7899}" destId="{760DB9B7-0CCF-47EC-98EC-8AC5B348AF13}" srcOrd="0" destOrd="0" presId="urn:microsoft.com/office/officeart/2005/8/layout/hierarchy2"/>
    <dgm:cxn modelId="{FCA20DAB-0F17-4AB3-8A3E-EFD5B86234B4}" type="presParOf" srcId="{760DB9B7-0CCF-47EC-98EC-8AC5B348AF13}" destId="{F1E5B668-CD73-4EC1-B96E-3B8AA07F4E5B}" srcOrd="0" destOrd="0" presId="urn:microsoft.com/office/officeart/2005/8/layout/hierarchy2"/>
    <dgm:cxn modelId="{9B08B6CE-E447-459C-8E78-73F7A0A9DE3C}" type="presParOf" srcId="{A9E9E4E9-D68B-4B05-A6C4-07E8370D7899}" destId="{B4C24922-CD74-43EA-8286-5135940BBDBD}" srcOrd="1" destOrd="0" presId="urn:microsoft.com/office/officeart/2005/8/layout/hierarchy2"/>
    <dgm:cxn modelId="{79E4A9DE-D010-4A8A-BC50-1F61CF15943C}" type="presParOf" srcId="{B4C24922-CD74-43EA-8286-5135940BBDBD}" destId="{CC0FC991-0D8B-48E6-98BA-7281DE8915FB}" srcOrd="0" destOrd="0" presId="urn:microsoft.com/office/officeart/2005/8/layout/hierarchy2"/>
    <dgm:cxn modelId="{8A2A8D27-3BC7-45AF-B564-A300DB32CBEF}" type="presParOf" srcId="{B4C24922-CD74-43EA-8286-5135940BBDBD}" destId="{42B3D41B-637B-481B-8B56-BE6F9D1F991B}" srcOrd="1" destOrd="0" presId="urn:microsoft.com/office/officeart/2005/8/layout/hierarchy2"/>
    <dgm:cxn modelId="{60BAB686-E0E7-427F-B402-B9537BA1E0CD}" type="presParOf" srcId="{42B3D41B-637B-481B-8B56-BE6F9D1F991B}" destId="{EC4FD46A-E248-4A86-AB3F-7A416162EDF4}" srcOrd="0" destOrd="0" presId="urn:microsoft.com/office/officeart/2005/8/layout/hierarchy2"/>
    <dgm:cxn modelId="{70BEACD4-6F29-4A55-B9D9-881C6C228BB3}" type="presParOf" srcId="{EC4FD46A-E248-4A86-AB3F-7A416162EDF4}" destId="{009971A8-1B22-46B4-9C55-E64152D9662B}" srcOrd="0" destOrd="0" presId="urn:microsoft.com/office/officeart/2005/8/layout/hierarchy2"/>
    <dgm:cxn modelId="{C2022725-A868-44EF-889E-D39612449EFA}" type="presParOf" srcId="{42B3D41B-637B-481B-8B56-BE6F9D1F991B}" destId="{53B84FDE-8F14-4783-A318-B324E07CFA72}" srcOrd="1" destOrd="0" presId="urn:microsoft.com/office/officeart/2005/8/layout/hierarchy2"/>
    <dgm:cxn modelId="{29FE3CD4-3ADE-4113-BD65-F74FE50B6331}" type="presParOf" srcId="{53B84FDE-8F14-4783-A318-B324E07CFA72}" destId="{CEAEFF05-67D5-4DF2-AC3A-9C590D9FB380}" srcOrd="0" destOrd="0" presId="urn:microsoft.com/office/officeart/2005/8/layout/hierarchy2"/>
    <dgm:cxn modelId="{2931E523-77FD-4AB0-AFD1-0C0AB2E0A3E9}" type="presParOf" srcId="{53B84FDE-8F14-4783-A318-B324E07CFA72}" destId="{0CB2EFAE-4CE0-41A7-B21F-63FA6F61EB20}" srcOrd="1" destOrd="0" presId="urn:microsoft.com/office/officeart/2005/8/layout/hierarchy2"/>
    <dgm:cxn modelId="{EFD40403-ED45-4A50-A095-B8E78809247C}" type="presParOf" srcId="{42B3D41B-637B-481B-8B56-BE6F9D1F991B}" destId="{00DBEACE-B1F6-4E37-8082-653DE0BB3CB3}" srcOrd="2" destOrd="0" presId="urn:microsoft.com/office/officeart/2005/8/layout/hierarchy2"/>
    <dgm:cxn modelId="{6D40D3B8-7BC6-4B74-AD47-3AC527B3FB62}" type="presParOf" srcId="{00DBEACE-B1F6-4E37-8082-653DE0BB3CB3}" destId="{9E66A96B-431B-42CA-AD95-D4B271437428}" srcOrd="0" destOrd="0" presId="urn:microsoft.com/office/officeart/2005/8/layout/hierarchy2"/>
    <dgm:cxn modelId="{BF95F5DE-AF12-42C8-B235-ABD8D3E533A8}" type="presParOf" srcId="{42B3D41B-637B-481B-8B56-BE6F9D1F991B}" destId="{F55F2FF9-59BF-41EE-9335-47B5B80ED207}" srcOrd="3" destOrd="0" presId="urn:microsoft.com/office/officeart/2005/8/layout/hierarchy2"/>
    <dgm:cxn modelId="{2C106983-705A-47B0-A622-90B7C63DB9E6}" type="presParOf" srcId="{F55F2FF9-59BF-41EE-9335-47B5B80ED207}" destId="{DB447925-7B5E-4784-810A-BF7B0BF84D21}" srcOrd="0" destOrd="0" presId="urn:microsoft.com/office/officeart/2005/8/layout/hierarchy2"/>
    <dgm:cxn modelId="{55EB4418-AC0D-46F1-88FC-382046CD417C}" type="presParOf" srcId="{F55F2FF9-59BF-41EE-9335-47B5B80ED207}" destId="{1CA849B9-6502-4E6C-9CB3-27C2D0B7CFB0}" srcOrd="1" destOrd="0" presId="urn:microsoft.com/office/officeart/2005/8/layout/hierarchy2"/>
    <dgm:cxn modelId="{C17469B0-4934-4910-A7A3-133137F94EA5}" type="presParOf" srcId="{A9E9E4E9-D68B-4B05-A6C4-07E8370D7899}" destId="{05AB9014-51C3-4967-8D88-B2CADDCDEB93}" srcOrd="2" destOrd="0" presId="urn:microsoft.com/office/officeart/2005/8/layout/hierarchy2"/>
    <dgm:cxn modelId="{386C3569-754B-4E74-8B82-624D4684326B}" type="presParOf" srcId="{05AB9014-51C3-4967-8D88-B2CADDCDEB93}" destId="{9CBBF373-B641-410F-A7D8-E776657ECC6C}" srcOrd="0" destOrd="0" presId="urn:microsoft.com/office/officeart/2005/8/layout/hierarchy2"/>
    <dgm:cxn modelId="{F5522D6A-4567-4CD3-8202-A21D57E00611}" type="presParOf" srcId="{A9E9E4E9-D68B-4B05-A6C4-07E8370D7899}" destId="{4DB0CF45-CFFE-4E4A-B8DE-52D03A16096D}" srcOrd="3" destOrd="0" presId="urn:microsoft.com/office/officeart/2005/8/layout/hierarchy2"/>
    <dgm:cxn modelId="{001257E4-BF78-4BA6-A2D9-0DE1D9F427FD}" type="presParOf" srcId="{4DB0CF45-CFFE-4E4A-B8DE-52D03A16096D}" destId="{5F8E73C9-13E4-4B1D-B400-D131813BF87B}" srcOrd="0" destOrd="0" presId="urn:microsoft.com/office/officeart/2005/8/layout/hierarchy2"/>
    <dgm:cxn modelId="{91ADE489-801F-48FB-B721-E6B6B6C4853A}" type="presParOf" srcId="{4DB0CF45-CFFE-4E4A-B8DE-52D03A16096D}" destId="{D7AEC811-1C12-4429-AE33-31F75451845D}" srcOrd="1" destOrd="0" presId="urn:microsoft.com/office/officeart/2005/8/layout/hierarchy2"/>
    <dgm:cxn modelId="{24275003-2B3C-4390-9AFF-DBB699F7CF06}" type="presParOf" srcId="{D7AEC811-1C12-4429-AE33-31F75451845D}" destId="{A1079761-7F5B-41CB-89DE-DB21F348CBF1}" srcOrd="0" destOrd="0" presId="urn:microsoft.com/office/officeart/2005/8/layout/hierarchy2"/>
    <dgm:cxn modelId="{245FAE50-2077-426C-89EB-43E0A455150A}" type="presParOf" srcId="{A1079761-7F5B-41CB-89DE-DB21F348CBF1}" destId="{4C9A6B7E-8889-49AE-90F9-CE1472362F0F}" srcOrd="0" destOrd="0" presId="urn:microsoft.com/office/officeart/2005/8/layout/hierarchy2"/>
    <dgm:cxn modelId="{65AA20CC-C36A-42B6-B251-BD840C88758D}" type="presParOf" srcId="{D7AEC811-1C12-4429-AE33-31F75451845D}" destId="{503835F1-6F87-4D53-8376-2872E5B64D18}" srcOrd="1" destOrd="0" presId="urn:microsoft.com/office/officeart/2005/8/layout/hierarchy2"/>
    <dgm:cxn modelId="{EBF93189-D935-4345-92B2-D4B63BF9C1F4}" type="presParOf" srcId="{503835F1-6F87-4D53-8376-2872E5B64D18}" destId="{C926A043-3A63-436C-9C3B-D056119C28F9}" srcOrd="0" destOrd="0" presId="urn:microsoft.com/office/officeart/2005/8/layout/hierarchy2"/>
    <dgm:cxn modelId="{D44FFB53-C94D-4BDE-9E20-6B9CE4DD7E54}" type="presParOf" srcId="{503835F1-6F87-4D53-8376-2872E5B64D18}" destId="{483FAD39-019D-42DE-B8CC-41DC05AD3E3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F6A9E-7F75-497B-A43A-AE9ED5BB48E5}">
      <dsp:nvSpPr>
        <dsp:cNvPr id="0" name=""/>
        <dsp:cNvSpPr/>
      </dsp:nvSpPr>
      <dsp:spPr>
        <a:xfrm>
          <a:off x="1723" y="0"/>
          <a:ext cx="2681524" cy="52565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800" b="1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chemeClr val="tx1"/>
              </a:solidFill>
            </a:rPr>
            <a:t>Άμεσος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</a:rPr>
            <a:t>Λεκτικός,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</a:rPr>
            <a:t>Σωματικός,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</a:rPr>
            <a:t>Σεξουαλικός,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</a:rPr>
            <a:t>Ρατσιστικός,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chemeClr val="tx1"/>
              </a:solidFill>
            </a:rPr>
            <a:t>Εκφοβισμός με εκβιασμό</a:t>
          </a:r>
          <a:endParaRPr lang="el-GR" sz="1800" b="1" kern="1200" dirty="0">
            <a:solidFill>
              <a:schemeClr val="tx1"/>
            </a:solidFill>
          </a:endParaRPr>
        </a:p>
      </dsp:txBody>
      <dsp:txXfrm>
        <a:off x="1723" y="2102633"/>
        <a:ext cx="2681524" cy="2102633"/>
      </dsp:txXfrm>
    </dsp:sp>
    <dsp:sp modelId="{888DAC7D-D949-4C02-9F9B-FD5443B27A2B}">
      <dsp:nvSpPr>
        <dsp:cNvPr id="0" name=""/>
        <dsp:cNvSpPr/>
      </dsp:nvSpPr>
      <dsp:spPr>
        <a:xfrm>
          <a:off x="467264" y="315395"/>
          <a:ext cx="1750442" cy="17504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62FCB-5C81-40AE-ACC8-F3D4A5FAC584}">
      <dsp:nvSpPr>
        <dsp:cNvPr id="0" name=""/>
        <dsp:cNvSpPr/>
      </dsp:nvSpPr>
      <dsp:spPr>
        <a:xfrm>
          <a:off x="2763693" y="0"/>
          <a:ext cx="2681524" cy="52565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chemeClr val="tx1"/>
              </a:solidFill>
            </a:rPr>
            <a:t>Άμεσος &amp; Έμμεσος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solidFill>
                <a:schemeClr val="tx1"/>
              </a:solidFill>
            </a:rPr>
            <a:t>Συναισθηματικός,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solidFill>
                <a:schemeClr val="tx1"/>
              </a:solidFill>
            </a:rPr>
            <a:t>Κοινωνικός,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solidFill>
                <a:schemeClr val="tx1"/>
              </a:solidFill>
            </a:rPr>
            <a:t>Ηλεκτρονικός</a:t>
          </a:r>
          <a:endParaRPr lang="el-GR" sz="2300" b="1" kern="1200" dirty="0">
            <a:solidFill>
              <a:schemeClr val="tx1"/>
            </a:solidFill>
          </a:endParaRPr>
        </a:p>
      </dsp:txBody>
      <dsp:txXfrm>
        <a:off x="2763693" y="2102633"/>
        <a:ext cx="2681524" cy="2102633"/>
      </dsp:txXfrm>
    </dsp:sp>
    <dsp:sp modelId="{ECEE7629-45E7-4E5A-AC51-8C3ACDEE4E50}">
      <dsp:nvSpPr>
        <dsp:cNvPr id="0" name=""/>
        <dsp:cNvSpPr/>
      </dsp:nvSpPr>
      <dsp:spPr>
        <a:xfrm>
          <a:off x="3240358" y="365011"/>
          <a:ext cx="1728194" cy="16512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77622-D469-4B8D-80E4-CB6B5A7B8A52}">
      <dsp:nvSpPr>
        <dsp:cNvPr id="0" name=""/>
        <dsp:cNvSpPr/>
      </dsp:nvSpPr>
      <dsp:spPr>
        <a:xfrm>
          <a:off x="5525663" y="0"/>
          <a:ext cx="2681524" cy="525658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/>
            </a:gs>
            <a:gs pos="16000">
              <a:srgbClr val="1F1F1F"/>
            </a:gs>
            <a:gs pos="17999">
              <a:srgbClr val="FFFFFF"/>
            </a:gs>
            <a:gs pos="42000">
              <a:srgbClr val="636363"/>
            </a:gs>
            <a:gs pos="53000">
              <a:srgbClr val="CFCFCF"/>
            </a:gs>
            <a:gs pos="66000">
              <a:srgbClr val="CFCFCF"/>
            </a:gs>
            <a:gs pos="75999">
              <a:srgbClr val="1F1F1F"/>
            </a:gs>
            <a:gs pos="78999">
              <a:srgbClr val="FFFFFF"/>
            </a:gs>
            <a:gs pos="100000">
              <a:srgbClr val="7F7F7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b="1" kern="1200" dirty="0" smtClean="0">
              <a:solidFill>
                <a:schemeClr val="tx1"/>
              </a:solidFill>
            </a:rPr>
            <a:t>Έμμεσος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b="1" kern="1200" dirty="0" smtClean="0">
              <a:solidFill>
                <a:schemeClr val="tx1"/>
              </a:solidFill>
            </a:rPr>
            <a:t>Ψυχολογικός</a:t>
          </a:r>
          <a:endParaRPr lang="el-GR" sz="2400" b="1" kern="1200" dirty="0">
            <a:solidFill>
              <a:schemeClr val="tx1"/>
            </a:solidFill>
          </a:endParaRPr>
        </a:p>
      </dsp:txBody>
      <dsp:txXfrm>
        <a:off x="5525663" y="2102633"/>
        <a:ext cx="2681524" cy="2102633"/>
      </dsp:txXfrm>
    </dsp:sp>
    <dsp:sp modelId="{AF6C2A5D-1BFD-4E9D-8746-D61BBA9079BE}">
      <dsp:nvSpPr>
        <dsp:cNvPr id="0" name=""/>
        <dsp:cNvSpPr/>
      </dsp:nvSpPr>
      <dsp:spPr>
        <a:xfrm>
          <a:off x="5991204" y="315395"/>
          <a:ext cx="1750442" cy="17504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E11A0-F938-49F8-AD17-E472D50E0AA3}">
      <dsp:nvSpPr>
        <dsp:cNvPr id="0" name=""/>
        <dsp:cNvSpPr/>
      </dsp:nvSpPr>
      <dsp:spPr>
        <a:xfrm>
          <a:off x="2160255" y="4468096"/>
          <a:ext cx="4383824" cy="788487"/>
        </a:xfrm>
        <a:prstGeom prst="leftRight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05596-63BA-475F-93AA-66901A5F70F6}">
      <dsp:nvSpPr>
        <dsp:cNvPr id="0" name=""/>
        <dsp:cNvSpPr/>
      </dsp:nvSpPr>
      <dsp:spPr>
        <a:xfrm>
          <a:off x="776919" y="0"/>
          <a:ext cx="5622281" cy="4856088"/>
        </a:xfrm>
        <a:prstGeom prst="ellipse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53120D"/>
              </a:solidFill>
            </a:rPr>
            <a:t>Πολιτισμός</a:t>
          </a:r>
          <a:endParaRPr lang="el-GR" sz="2000" b="1" kern="1200" dirty="0">
            <a:solidFill>
              <a:srgbClr val="53120D"/>
            </a:solidFill>
          </a:endParaRPr>
        </a:p>
      </dsp:txBody>
      <dsp:txXfrm>
        <a:off x="2802065" y="242804"/>
        <a:ext cx="1571989" cy="728413"/>
      </dsp:txXfrm>
    </dsp:sp>
    <dsp:sp modelId="{417FBF6A-E8C0-4C62-98A7-0CF96CC4DCF5}">
      <dsp:nvSpPr>
        <dsp:cNvPr id="0" name=""/>
        <dsp:cNvSpPr/>
      </dsp:nvSpPr>
      <dsp:spPr>
        <a:xfrm>
          <a:off x="1379219" y="971217"/>
          <a:ext cx="4417680" cy="3884870"/>
        </a:xfrm>
        <a:prstGeom prst="ellipse">
          <a:avLst/>
        </a:prstGeom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53120D"/>
              </a:solidFill>
            </a:rPr>
            <a:t>Κοινότητα</a:t>
          </a:r>
          <a:endParaRPr lang="el-GR" sz="2000" b="1" kern="1200" dirty="0">
            <a:solidFill>
              <a:srgbClr val="53120D"/>
            </a:solidFill>
          </a:endParaRPr>
        </a:p>
      </dsp:txBody>
      <dsp:txXfrm>
        <a:off x="2816070" y="1204309"/>
        <a:ext cx="1543979" cy="699276"/>
      </dsp:txXfrm>
    </dsp:sp>
    <dsp:sp modelId="{A8558B48-DF18-4A03-9971-B1FADB7F762D}">
      <dsp:nvSpPr>
        <dsp:cNvPr id="0" name=""/>
        <dsp:cNvSpPr/>
      </dsp:nvSpPr>
      <dsp:spPr>
        <a:xfrm>
          <a:off x="1838935" y="1942435"/>
          <a:ext cx="3498248" cy="2913652"/>
        </a:xfrm>
        <a:prstGeom prst="ellipse">
          <a:avLst/>
        </a:prstGeom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53120D"/>
              </a:solidFill>
            </a:rPr>
            <a:t>Σχολείο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>
              <a:solidFill>
                <a:srgbClr val="53120D"/>
              </a:solidFill>
            </a:rPr>
            <a:t>Οικογένεια</a:t>
          </a:r>
          <a:endParaRPr lang="el-GR" sz="2000" b="1" kern="1200" dirty="0">
            <a:solidFill>
              <a:srgbClr val="53120D"/>
            </a:solidFill>
          </a:endParaRPr>
        </a:p>
      </dsp:txBody>
      <dsp:txXfrm>
        <a:off x="2772968" y="2160959"/>
        <a:ext cx="1630183" cy="655571"/>
      </dsp:txXfrm>
    </dsp:sp>
    <dsp:sp modelId="{D632004C-BCCE-4EC2-9BEE-4F3FD61A3B25}">
      <dsp:nvSpPr>
        <dsp:cNvPr id="0" name=""/>
        <dsp:cNvSpPr/>
      </dsp:nvSpPr>
      <dsp:spPr>
        <a:xfrm>
          <a:off x="2616842" y="2913652"/>
          <a:ext cx="1942435" cy="1942435"/>
        </a:xfrm>
        <a:prstGeom prst="ellipse">
          <a:avLst/>
        </a:prstGeom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>
              <a:solidFill>
                <a:srgbClr val="53120D"/>
              </a:solidFill>
            </a:rPr>
            <a:t>Ο μαθητής</a:t>
          </a:r>
          <a:endParaRPr lang="el-GR" sz="2300" b="1" kern="1200" dirty="0">
            <a:solidFill>
              <a:srgbClr val="53120D"/>
            </a:solidFill>
          </a:endParaRPr>
        </a:p>
      </dsp:txBody>
      <dsp:txXfrm>
        <a:off x="2901305" y="3399261"/>
        <a:ext cx="1373509" cy="9712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F2720-9838-4528-86BB-3C0D4D385E07}">
      <dsp:nvSpPr>
        <dsp:cNvPr id="0" name=""/>
        <dsp:cNvSpPr/>
      </dsp:nvSpPr>
      <dsp:spPr>
        <a:xfrm>
          <a:off x="5151726" y="805446"/>
          <a:ext cx="2257784" cy="801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8310"/>
              </a:lnTo>
              <a:lnTo>
                <a:pt x="2257784" y="538310"/>
              </a:lnTo>
              <a:lnTo>
                <a:pt x="2257784" y="8011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ED2FC-70D3-41AC-84E8-6AB564FBB7E6}">
      <dsp:nvSpPr>
        <dsp:cNvPr id="0" name=""/>
        <dsp:cNvSpPr/>
      </dsp:nvSpPr>
      <dsp:spPr>
        <a:xfrm>
          <a:off x="3116429" y="3106474"/>
          <a:ext cx="2846042" cy="728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332"/>
              </a:lnTo>
              <a:lnTo>
                <a:pt x="2846042" y="465332"/>
              </a:lnTo>
              <a:lnTo>
                <a:pt x="2846042" y="7281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9E3F8-DF5C-42B1-8D88-C8A8DFBA5AA7}">
      <dsp:nvSpPr>
        <dsp:cNvPr id="0" name=""/>
        <dsp:cNvSpPr/>
      </dsp:nvSpPr>
      <dsp:spPr>
        <a:xfrm>
          <a:off x="1610780" y="3106474"/>
          <a:ext cx="1505649" cy="881342"/>
        </a:xfrm>
        <a:custGeom>
          <a:avLst/>
          <a:gdLst/>
          <a:ahLst/>
          <a:cxnLst/>
          <a:rect l="0" t="0" r="0" b="0"/>
          <a:pathLst>
            <a:path>
              <a:moveTo>
                <a:pt x="1505649" y="0"/>
              </a:moveTo>
              <a:lnTo>
                <a:pt x="1505649" y="618529"/>
              </a:lnTo>
              <a:lnTo>
                <a:pt x="0" y="618529"/>
              </a:lnTo>
              <a:lnTo>
                <a:pt x="0" y="88134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7C093-7772-4CC0-8E56-CCD99F969B14}">
      <dsp:nvSpPr>
        <dsp:cNvPr id="0" name=""/>
        <dsp:cNvSpPr/>
      </dsp:nvSpPr>
      <dsp:spPr>
        <a:xfrm>
          <a:off x="3116429" y="805446"/>
          <a:ext cx="2035296" cy="821948"/>
        </a:xfrm>
        <a:custGeom>
          <a:avLst/>
          <a:gdLst/>
          <a:ahLst/>
          <a:cxnLst/>
          <a:rect l="0" t="0" r="0" b="0"/>
          <a:pathLst>
            <a:path>
              <a:moveTo>
                <a:pt x="2035296" y="0"/>
              </a:moveTo>
              <a:lnTo>
                <a:pt x="2035296" y="559135"/>
              </a:lnTo>
              <a:lnTo>
                <a:pt x="0" y="559135"/>
              </a:lnTo>
              <a:lnTo>
                <a:pt x="0" y="8219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7680B-5C02-40C6-8896-E7F1CFC47D4C}">
      <dsp:nvSpPr>
        <dsp:cNvPr id="0" name=""/>
        <dsp:cNvSpPr/>
      </dsp:nvSpPr>
      <dsp:spPr>
        <a:xfrm>
          <a:off x="3753685" y="60971"/>
          <a:ext cx="2796081" cy="744475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14B5B-4754-42D1-A9B9-56D0AC9083AE}">
      <dsp:nvSpPr>
        <dsp:cNvPr id="0" name=""/>
        <dsp:cNvSpPr/>
      </dsp:nvSpPr>
      <dsp:spPr>
        <a:xfrm>
          <a:off x="4068903" y="360428"/>
          <a:ext cx="2796081" cy="744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 smtClean="0"/>
            <a:t>Νομοθετικό εκπαιδευτικό πλαίσιο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000" kern="1200" dirty="0"/>
        </a:p>
      </dsp:txBody>
      <dsp:txXfrm>
        <a:off x="4090708" y="382233"/>
        <a:ext cx="2752471" cy="700865"/>
      </dsp:txXfrm>
    </dsp:sp>
    <dsp:sp modelId="{CBB784BF-8F25-4EF0-ABAC-60E765AFC69E}">
      <dsp:nvSpPr>
        <dsp:cNvPr id="0" name=""/>
        <dsp:cNvSpPr/>
      </dsp:nvSpPr>
      <dsp:spPr>
        <a:xfrm>
          <a:off x="2044866" y="1627395"/>
          <a:ext cx="2143125" cy="1479079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07B7C-2CDD-4BDB-9D60-BAD36E25004D}">
      <dsp:nvSpPr>
        <dsp:cNvPr id="0" name=""/>
        <dsp:cNvSpPr/>
      </dsp:nvSpPr>
      <dsp:spPr>
        <a:xfrm>
          <a:off x="2360084" y="1926852"/>
          <a:ext cx="2143125" cy="14790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Έλλειψη πρόβλεψης για παραβατικότητα ανηλίκων στο σχολείο </a:t>
          </a:r>
          <a:endParaRPr lang="el-GR" sz="2000" kern="1200" dirty="0"/>
        </a:p>
      </dsp:txBody>
      <dsp:txXfrm>
        <a:off x="2403405" y="1970173"/>
        <a:ext cx="2056483" cy="1392437"/>
      </dsp:txXfrm>
    </dsp:sp>
    <dsp:sp modelId="{BD1AA580-8A98-4C3A-AD76-E594AB539A72}">
      <dsp:nvSpPr>
        <dsp:cNvPr id="0" name=""/>
        <dsp:cNvSpPr/>
      </dsp:nvSpPr>
      <dsp:spPr>
        <a:xfrm>
          <a:off x="504067" y="3987817"/>
          <a:ext cx="2213425" cy="125476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B5E3B-FA44-4052-95BD-7A3A8F38D623}">
      <dsp:nvSpPr>
        <dsp:cNvPr id="0" name=""/>
        <dsp:cNvSpPr/>
      </dsp:nvSpPr>
      <dsp:spPr>
        <a:xfrm>
          <a:off x="819285" y="4287274"/>
          <a:ext cx="2213425" cy="1254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Απαγόρευση ομαδικής αποβολής (Γ2/6563/21-11-1996, </a:t>
          </a:r>
          <a:r>
            <a:rPr lang="el-GR" sz="1800" kern="1200" dirty="0" err="1" smtClean="0"/>
            <a:t>Υπ.Ε.Π.Θ</a:t>
          </a:r>
          <a:r>
            <a:rPr lang="el-GR" sz="1800" kern="1200" dirty="0" smtClean="0"/>
            <a:t>.)</a:t>
          </a:r>
          <a:endParaRPr lang="el-GR" sz="1800" kern="1200" dirty="0"/>
        </a:p>
      </dsp:txBody>
      <dsp:txXfrm>
        <a:off x="856036" y="4324025"/>
        <a:ext cx="2139923" cy="1181258"/>
      </dsp:txXfrm>
    </dsp:sp>
    <dsp:sp modelId="{A1EF14A6-BA02-42F7-B89E-42B804C4D061}">
      <dsp:nvSpPr>
        <dsp:cNvPr id="0" name=""/>
        <dsp:cNvSpPr/>
      </dsp:nvSpPr>
      <dsp:spPr>
        <a:xfrm>
          <a:off x="3096161" y="3834620"/>
          <a:ext cx="5732620" cy="180147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CFD412-4367-4F2A-BA8E-912A19E166DC}">
      <dsp:nvSpPr>
        <dsp:cNvPr id="0" name=""/>
        <dsp:cNvSpPr/>
      </dsp:nvSpPr>
      <dsp:spPr>
        <a:xfrm>
          <a:off x="3411379" y="4134077"/>
          <a:ext cx="5732620" cy="1801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-Συνέρχεται </a:t>
          </a:r>
          <a:r>
            <a:rPr lang="el-GR" sz="1600" i="1" kern="1200" dirty="0" smtClean="0"/>
            <a:t>η γενική συνέλευση της μαθητικής κοινότητας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i="1" kern="1200" dirty="0" smtClean="0"/>
            <a:t> -Η απόφαση μεταφέρεται στον σύλλογο των καθηγητών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i="1" kern="1200" dirty="0" smtClean="0"/>
            <a:t>-Το προεδρείο του μαθητικού συμβουλίου παραβρίσκεται στις συνεδριάσεις του συλλόγου των καθηγητών με δικαίωμα λόγου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i="1" kern="1200" dirty="0" smtClean="0"/>
            <a:t>-Ο παραπεμπόμενος μαθητής έχει δικαίωμα της απολογίας (</a:t>
          </a:r>
          <a:r>
            <a:rPr lang="el-GR" sz="1600" kern="1200" dirty="0" smtClean="0"/>
            <a:t>Γ2/4094/23-09-1986, ΥΠ.Ε.Π.Θ.)</a:t>
          </a:r>
          <a:endParaRPr lang="el-GR" sz="1600" kern="1200" dirty="0"/>
        </a:p>
      </dsp:txBody>
      <dsp:txXfrm>
        <a:off x="3464142" y="4186840"/>
        <a:ext cx="5627094" cy="1695944"/>
      </dsp:txXfrm>
    </dsp:sp>
    <dsp:sp modelId="{486E3B18-3564-4C7E-AC26-638327FC671F}">
      <dsp:nvSpPr>
        <dsp:cNvPr id="0" name=""/>
        <dsp:cNvSpPr/>
      </dsp:nvSpPr>
      <dsp:spPr>
        <a:xfrm>
          <a:off x="5991030" y="1606570"/>
          <a:ext cx="2836961" cy="1801470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02746-611C-4A79-B6B2-D485F82AF3E9}">
      <dsp:nvSpPr>
        <dsp:cNvPr id="0" name=""/>
        <dsp:cNvSpPr/>
      </dsp:nvSpPr>
      <dsp:spPr>
        <a:xfrm>
          <a:off x="6306248" y="1906027"/>
          <a:ext cx="2836961" cy="18014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Μη σαφείς αναφορές για τις αρμοδιότητες παραγόντων της εκπαιδευτικής διαδικασίας (Σχολικοί Σύμβουλοι, Διευθυντές σχολικών μονάδων, Εκπαιδευτικοί)</a:t>
          </a:r>
          <a:endParaRPr lang="el-GR" sz="1800" kern="1200" dirty="0"/>
        </a:p>
      </dsp:txBody>
      <dsp:txXfrm>
        <a:off x="6359011" y="1958790"/>
        <a:ext cx="2731435" cy="16959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E9904-43AF-4CA9-83A4-2093EC5E2588}">
      <dsp:nvSpPr>
        <dsp:cNvPr id="0" name=""/>
        <dsp:cNvSpPr/>
      </dsp:nvSpPr>
      <dsp:spPr>
        <a:xfrm>
          <a:off x="3730621" y="2182217"/>
          <a:ext cx="1656852" cy="165685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b="1" kern="1200" dirty="0" smtClean="0"/>
            <a:t>Θύμα </a:t>
          </a:r>
          <a:r>
            <a:rPr lang="el-GR" sz="2600" kern="1200" dirty="0" smtClean="0"/>
            <a:t>(δέχεται τη βία)</a:t>
          </a:r>
          <a:endParaRPr lang="el-GR" sz="2600" kern="1200" dirty="0"/>
        </a:p>
      </dsp:txBody>
      <dsp:txXfrm>
        <a:off x="3973261" y="2424857"/>
        <a:ext cx="1171572" cy="1171572"/>
      </dsp:txXfrm>
    </dsp:sp>
    <dsp:sp modelId="{B0E7C74F-508D-4540-B253-A695D92A210A}">
      <dsp:nvSpPr>
        <dsp:cNvPr id="0" name=""/>
        <dsp:cNvSpPr/>
      </dsp:nvSpPr>
      <dsp:spPr>
        <a:xfrm rot="16200000">
          <a:off x="4309365" y="1915901"/>
          <a:ext cx="499364" cy="33268"/>
        </a:xfrm>
        <a:custGeom>
          <a:avLst/>
          <a:gdLst/>
          <a:ahLst/>
          <a:cxnLst/>
          <a:rect l="0" t="0" r="0" b="0"/>
          <a:pathLst>
            <a:path>
              <a:moveTo>
                <a:pt x="0" y="16634"/>
              </a:moveTo>
              <a:lnTo>
                <a:pt x="499364" y="16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4546563" y="1920051"/>
        <a:ext cx="24968" cy="24968"/>
      </dsp:txXfrm>
    </dsp:sp>
    <dsp:sp modelId="{268E8FA0-92B1-4784-ADAE-2C43F539A335}">
      <dsp:nvSpPr>
        <dsp:cNvPr id="0" name=""/>
        <dsp:cNvSpPr/>
      </dsp:nvSpPr>
      <dsp:spPr>
        <a:xfrm>
          <a:off x="3384380" y="26001"/>
          <a:ext cx="2349333" cy="165685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Bully</a:t>
          </a:r>
          <a:r>
            <a:rPr lang="en-GB" sz="2000" kern="1200" dirty="0" smtClean="0"/>
            <a:t> (</a:t>
          </a:r>
          <a:r>
            <a:rPr lang="el-GR" sz="2000" kern="1200" dirty="0" smtClean="0"/>
            <a:t>ξεκινά τη βία, παίρνει ενεργό μέρος)</a:t>
          </a:r>
          <a:endParaRPr lang="el-GR" sz="2000" kern="1200" dirty="0"/>
        </a:p>
      </dsp:txBody>
      <dsp:txXfrm>
        <a:off x="3728432" y="268641"/>
        <a:ext cx="1661229" cy="1171572"/>
      </dsp:txXfrm>
    </dsp:sp>
    <dsp:sp modelId="{5EF27C87-52A7-42DF-9AAD-94110C836652}">
      <dsp:nvSpPr>
        <dsp:cNvPr id="0" name=""/>
        <dsp:cNvSpPr/>
      </dsp:nvSpPr>
      <dsp:spPr>
        <a:xfrm rot="19800000">
          <a:off x="5254231" y="2496744"/>
          <a:ext cx="332210" cy="33268"/>
        </a:xfrm>
        <a:custGeom>
          <a:avLst/>
          <a:gdLst/>
          <a:ahLst/>
          <a:cxnLst/>
          <a:rect l="0" t="0" r="0" b="0"/>
          <a:pathLst>
            <a:path>
              <a:moveTo>
                <a:pt x="0" y="16634"/>
              </a:moveTo>
              <a:lnTo>
                <a:pt x="332210" y="16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412031" y="2505072"/>
        <a:ext cx="16610" cy="16610"/>
      </dsp:txXfrm>
    </dsp:sp>
    <dsp:sp modelId="{E669FEB5-0C64-407B-B96F-BC2215D6BA9B}">
      <dsp:nvSpPr>
        <dsp:cNvPr id="0" name=""/>
        <dsp:cNvSpPr/>
      </dsp:nvSpPr>
      <dsp:spPr>
        <a:xfrm>
          <a:off x="5347741" y="1104109"/>
          <a:ext cx="2157288" cy="165685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solidFill>
                <a:srgbClr val="C00000"/>
              </a:solidFill>
            </a:rPr>
            <a:t>Ενεργός παρατηρητής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Διαμαρτύρεται, πράττει</a:t>
          </a:r>
          <a:endParaRPr lang="el-GR" sz="1800" kern="1200" dirty="0"/>
        </a:p>
      </dsp:txBody>
      <dsp:txXfrm>
        <a:off x="5663669" y="1346749"/>
        <a:ext cx="1525432" cy="1171572"/>
      </dsp:txXfrm>
    </dsp:sp>
    <dsp:sp modelId="{D0A86D2F-0EE1-4D99-9EC1-78B425E1FF51}">
      <dsp:nvSpPr>
        <dsp:cNvPr id="0" name=""/>
        <dsp:cNvSpPr/>
      </dsp:nvSpPr>
      <dsp:spPr>
        <a:xfrm rot="1800000">
          <a:off x="5253015" y="3495813"/>
          <a:ext cx="350360" cy="33268"/>
        </a:xfrm>
        <a:custGeom>
          <a:avLst/>
          <a:gdLst/>
          <a:ahLst/>
          <a:cxnLst/>
          <a:rect l="0" t="0" r="0" b="0"/>
          <a:pathLst>
            <a:path>
              <a:moveTo>
                <a:pt x="0" y="16634"/>
              </a:moveTo>
              <a:lnTo>
                <a:pt x="350360" y="16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419437" y="3503688"/>
        <a:ext cx="17518" cy="17518"/>
      </dsp:txXfrm>
    </dsp:sp>
    <dsp:sp modelId="{0AE420DF-1839-445C-A0D3-8EFBCFB320F1}">
      <dsp:nvSpPr>
        <dsp:cNvPr id="0" name=""/>
        <dsp:cNvSpPr/>
      </dsp:nvSpPr>
      <dsp:spPr>
        <a:xfrm>
          <a:off x="5378053" y="3260326"/>
          <a:ext cx="2096663" cy="1656852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Παθητικός παρατηρητής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αδιαφορεί</a:t>
          </a:r>
          <a:endParaRPr lang="el-GR" sz="1800" kern="1200" dirty="0"/>
        </a:p>
      </dsp:txBody>
      <dsp:txXfrm>
        <a:off x="5685102" y="3502966"/>
        <a:ext cx="1482565" cy="1171572"/>
      </dsp:txXfrm>
    </dsp:sp>
    <dsp:sp modelId="{8791B8D2-2236-4A86-B1FB-524E34417A6C}">
      <dsp:nvSpPr>
        <dsp:cNvPr id="0" name=""/>
        <dsp:cNvSpPr/>
      </dsp:nvSpPr>
      <dsp:spPr>
        <a:xfrm rot="5400000">
          <a:off x="4309365" y="4072118"/>
          <a:ext cx="499364" cy="33268"/>
        </a:xfrm>
        <a:custGeom>
          <a:avLst/>
          <a:gdLst/>
          <a:ahLst/>
          <a:cxnLst/>
          <a:rect l="0" t="0" r="0" b="0"/>
          <a:pathLst>
            <a:path>
              <a:moveTo>
                <a:pt x="0" y="16634"/>
              </a:moveTo>
              <a:lnTo>
                <a:pt x="499364" y="16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4546563" y="4076268"/>
        <a:ext cx="24968" cy="24968"/>
      </dsp:txXfrm>
    </dsp:sp>
    <dsp:sp modelId="{F0C1D609-1C0D-4200-8B38-274B923B5DA5}">
      <dsp:nvSpPr>
        <dsp:cNvPr id="0" name=""/>
        <dsp:cNvSpPr/>
      </dsp:nvSpPr>
      <dsp:spPr>
        <a:xfrm>
          <a:off x="3515578" y="4338434"/>
          <a:ext cx="2086938" cy="1656852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Παθητικός παρατηρητής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Φοβάται/από-δοκιμάζει = σιωπά</a:t>
          </a:r>
          <a:endParaRPr lang="el-GR" sz="1800" kern="1200" dirty="0"/>
        </a:p>
      </dsp:txBody>
      <dsp:txXfrm>
        <a:off x="3821203" y="4581074"/>
        <a:ext cx="1475688" cy="1171572"/>
      </dsp:txXfrm>
    </dsp:sp>
    <dsp:sp modelId="{7BBF7055-7119-4914-863A-6B3565F0AC49}">
      <dsp:nvSpPr>
        <dsp:cNvPr id="0" name=""/>
        <dsp:cNvSpPr/>
      </dsp:nvSpPr>
      <dsp:spPr>
        <a:xfrm rot="9000000">
          <a:off x="3609909" y="3470306"/>
          <a:ext cx="248335" cy="33268"/>
        </a:xfrm>
        <a:custGeom>
          <a:avLst/>
          <a:gdLst/>
          <a:ahLst/>
          <a:cxnLst/>
          <a:rect l="0" t="0" r="0" b="0"/>
          <a:pathLst>
            <a:path>
              <a:moveTo>
                <a:pt x="0" y="16634"/>
              </a:moveTo>
              <a:lnTo>
                <a:pt x="248335" y="16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10800000">
        <a:off x="3727868" y="3480732"/>
        <a:ext cx="12416" cy="12416"/>
      </dsp:txXfrm>
    </dsp:sp>
    <dsp:sp modelId="{BE5AFD29-4A97-4BA5-8171-DFEC7783BE71}">
      <dsp:nvSpPr>
        <dsp:cNvPr id="0" name=""/>
        <dsp:cNvSpPr/>
      </dsp:nvSpPr>
      <dsp:spPr>
        <a:xfrm>
          <a:off x="1459458" y="3260326"/>
          <a:ext cx="2464501" cy="1656852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b="1" kern="1200" dirty="0" smtClean="0"/>
            <a:t>Παθητικός παρατηρητής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300" kern="1200" dirty="0" smtClean="0"/>
            <a:t>επικροτεί</a:t>
          </a:r>
          <a:endParaRPr lang="el-GR" sz="2300" kern="1200" dirty="0"/>
        </a:p>
      </dsp:txBody>
      <dsp:txXfrm>
        <a:off x="1820376" y="3502966"/>
        <a:ext cx="1742665" cy="1171572"/>
      </dsp:txXfrm>
    </dsp:sp>
    <dsp:sp modelId="{5433EB50-39F2-4712-B572-C1C5FDF25ABD}">
      <dsp:nvSpPr>
        <dsp:cNvPr id="0" name=""/>
        <dsp:cNvSpPr/>
      </dsp:nvSpPr>
      <dsp:spPr>
        <a:xfrm rot="12600000">
          <a:off x="3591387" y="2512749"/>
          <a:ext cx="268187" cy="33268"/>
        </a:xfrm>
        <a:custGeom>
          <a:avLst/>
          <a:gdLst/>
          <a:ahLst/>
          <a:cxnLst/>
          <a:rect l="0" t="0" r="0" b="0"/>
          <a:pathLst>
            <a:path>
              <a:moveTo>
                <a:pt x="0" y="16634"/>
              </a:moveTo>
              <a:lnTo>
                <a:pt x="268187" y="16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 rot="10800000">
        <a:off x="3718776" y="2522679"/>
        <a:ext cx="13409" cy="13409"/>
      </dsp:txXfrm>
    </dsp:sp>
    <dsp:sp modelId="{C6DB1C4E-5A4B-4C3A-8430-41DB423CBF01}">
      <dsp:nvSpPr>
        <dsp:cNvPr id="0" name=""/>
        <dsp:cNvSpPr/>
      </dsp:nvSpPr>
      <dsp:spPr>
        <a:xfrm>
          <a:off x="1498054" y="1104109"/>
          <a:ext cx="2387308" cy="1656852"/>
        </a:xfrm>
        <a:prstGeom prst="ellips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/>
            <a:t>Ακόλουθος </a:t>
          </a:r>
          <a:r>
            <a:rPr lang="en-GB" sz="1800" b="1" kern="1200" dirty="0" smtClean="0"/>
            <a:t>bully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Παίρνει ενεργό μέρος</a:t>
          </a:r>
          <a:endParaRPr lang="el-GR" sz="1800" kern="1200" dirty="0"/>
        </a:p>
      </dsp:txBody>
      <dsp:txXfrm>
        <a:off x="1847667" y="1346749"/>
        <a:ext cx="1688082" cy="11715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574B5-1E2D-47DD-BC87-E94D7796FED5}">
      <dsp:nvSpPr>
        <dsp:cNvPr id="0" name=""/>
        <dsp:cNvSpPr/>
      </dsp:nvSpPr>
      <dsp:spPr>
        <a:xfrm>
          <a:off x="2193" y="2572869"/>
          <a:ext cx="2215933" cy="1107966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200" b="1" kern="1200" dirty="0" smtClean="0">
              <a:solidFill>
                <a:srgbClr val="FF0000"/>
              </a:solidFill>
            </a:rPr>
            <a:t>Κοινωνία</a:t>
          </a:r>
          <a:endParaRPr lang="el-GR" sz="3200" b="1" kern="1200" dirty="0">
            <a:solidFill>
              <a:srgbClr val="FF0000"/>
            </a:solidFill>
          </a:endParaRPr>
        </a:p>
      </dsp:txBody>
      <dsp:txXfrm>
        <a:off x="34644" y="2605320"/>
        <a:ext cx="2151031" cy="1043064"/>
      </dsp:txXfrm>
    </dsp:sp>
    <dsp:sp modelId="{760DB9B7-0CCF-47EC-98EC-8AC5B348AF13}">
      <dsp:nvSpPr>
        <dsp:cNvPr id="0" name=""/>
        <dsp:cNvSpPr/>
      </dsp:nvSpPr>
      <dsp:spPr>
        <a:xfrm rot="18770822">
          <a:off x="2009610" y="2631287"/>
          <a:ext cx="1303407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303407" y="1775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628729" y="2616456"/>
        <a:ext cx="65170" cy="65170"/>
      </dsp:txXfrm>
    </dsp:sp>
    <dsp:sp modelId="{CC0FC991-0D8B-48E6-98BA-7281DE8915FB}">
      <dsp:nvSpPr>
        <dsp:cNvPr id="0" name=""/>
        <dsp:cNvSpPr/>
      </dsp:nvSpPr>
      <dsp:spPr>
        <a:xfrm>
          <a:off x="3104501" y="1617247"/>
          <a:ext cx="2215933" cy="110796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err="1" smtClean="0"/>
            <a:t>Μακροεπίπεδο</a:t>
          </a:r>
          <a:endParaRPr lang="el-GR" sz="1900" b="1" kern="1200" dirty="0"/>
        </a:p>
      </dsp:txBody>
      <dsp:txXfrm>
        <a:off x="3136952" y="1649698"/>
        <a:ext cx="2151031" cy="1043064"/>
      </dsp:txXfrm>
    </dsp:sp>
    <dsp:sp modelId="{EC4FD46A-E248-4A86-AB3F-7A416162EDF4}">
      <dsp:nvSpPr>
        <dsp:cNvPr id="0" name=""/>
        <dsp:cNvSpPr/>
      </dsp:nvSpPr>
      <dsp:spPr>
        <a:xfrm rot="19457599">
          <a:off x="5217835" y="1834936"/>
          <a:ext cx="1091572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91572" y="1775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736332" y="1825401"/>
        <a:ext cx="54578" cy="54578"/>
      </dsp:txXfrm>
    </dsp:sp>
    <dsp:sp modelId="{CEAEFF05-67D5-4DF2-AC3A-9C590D9FB380}">
      <dsp:nvSpPr>
        <dsp:cNvPr id="0" name=""/>
        <dsp:cNvSpPr/>
      </dsp:nvSpPr>
      <dsp:spPr>
        <a:xfrm>
          <a:off x="6206808" y="980166"/>
          <a:ext cx="2215933" cy="1107966"/>
        </a:xfrm>
        <a:prstGeom prst="roundRect">
          <a:avLst>
            <a:gd name="adj" fmla="val 10000"/>
          </a:avLst>
        </a:prstGeom>
        <a:solidFill>
          <a:srgbClr val="990000">
            <a:alpha val="4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solidFill>
                <a:schemeClr val="bg1"/>
              </a:solidFill>
            </a:rPr>
            <a:t>Οικονομία/πολιτικές</a:t>
          </a:r>
          <a:endParaRPr lang="el-GR" sz="1900" b="1" kern="1200" dirty="0">
            <a:solidFill>
              <a:schemeClr val="bg1"/>
            </a:solidFill>
          </a:endParaRPr>
        </a:p>
      </dsp:txBody>
      <dsp:txXfrm>
        <a:off x="6239259" y="1012617"/>
        <a:ext cx="2151031" cy="1043064"/>
      </dsp:txXfrm>
    </dsp:sp>
    <dsp:sp modelId="{00DBEACE-B1F6-4E37-8082-653DE0BB3CB3}">
      <dsp:nvSpPr>
        <dsp:cNvPr id="0" name=""/>
        <dsp:cNvSpPr/>
      </dsp:nvSpPr>
      <dsp:spPr>
        <a:xfrm rot="2142401">
          <a:off x="5217835" y="2472017"/>
          <a:ext cx="1091572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091572" y="1775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736332" y="2462482"/>
        <a:ext cx="54578" cy="54578"/>
      </dsp:txXfrm>
    </dsp:sp>
    <dsp:sp modelId="{DB447925-7B5E-4784-810A-BF7B0BF84D21}">
      <dsp:nvSpPr>
        <dsp:cNvPr id="0" name=""/>
        <dsp:cNvSpPr/>
      </dsp:nvSpPr>
      <dsp:spPr>
        <a:xfrm>
          <a:off x="6206808" y="2254328"/>
          <a:ext cx="2215933" cy="1107966"/>
        </a:xfrm>
        <a:prstGeom prst="roundRect">
          <a:avLst>
            <a:gd name="adj" fmla="val 10000"/>
          </a:avLst>
        </a:prstGeom>
        <a:solidFill>
          <a:srgbClr val="990000">
            <a:alpha val="3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solidFill>
                <a:schemeClr val="bg1"/>
              </a:solidFill>
            </a:rPr>
            <a:t>ΜΜΕ/κοινωνικές διαταράξεις (χουλιγκανισμός)</a:t>
          </a:r>
          <a:endParaRPr lang="el-GR" sz="1900" b="1" kern="1200" dirty="0">
            <a:solidFill>
              <a:schemeClr val="bg1"/>
            </a:solidFill>
          </a:endParaRPr>
        </a:p>
      </dsp:txBody>
      <dsp:txXfrm>
        <a:off x="6239259" y="2286779"/>
        <a:ext cx="2151031" cy="1043064"/>
      </dsp:txXfrm>
    </dsp:sp>
    <dsp:sp modelId="{05AB9014-51C3-4967-8D88-B2CADDCDEB93}">
      <dsp:nvSpPr>
        <dsp:cNvPr id="0" name=""/>
        <dsp:cNvSpPr/>
      </dsp:nvSpPr>
      <dsp:spPr>
        <a:xfrm rot="2829178">
          <a:off x="2009610" y="3586909"/>
          <a:ext cx="1303407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303407" y="1775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2628729" y="3572077"/>
        <a:ext cx="65170" cy="65170"/>
      </dsp:txXfrm>
    </dsp:sp>
    <dsp:sp modelId="{5F8E73C9-13E4-4B1D-B400-D131813BF87B}">
      <dsp:nvSpPr>
        <dsp:cNvPr id="0" name=""/>
        <dsp:cNvSpPr/>
      </dsp:nvSpPr>
      <dsp:spPr>
        <a:xfrm>
          <a:off x="3104501" y="3528490"/>
          <a:ext cx="2215933" cy="110796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err="1" smtClean="0"/>
            <a:t>Μικροεπίπεδο</a:t>
          </a:r>
          <a:endParaRPr lang="el-GR" sz="1900" b="1" kern="1200" dirty="0"/>
        </a:p>
      </dsp:txBody>
      <dsp:txXfrm>
        <a:off x="3136952" y="3560941"/>
        <a:ext cx="2151031" cy="1043064"/>
      </dsp:txXfrm>
    </dsp:sp>
    <dsp:sp modelId="{A1079761-7F5B-41CB-89DE-DB21F348CBF1}">
      <dsp:nvSpPr>
        <dsp:cNvPr id="0" name=""/>
        <dsp:cNvSpPr/>
      </dsp:nvSpPr>
      <dsp:spPr>
        <a:xfrm>
          <a:off x="5320434" y="4064719"/>
          <a:ext cx="886373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886373" y="1775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500" kern="1200"/>
        </a:p>
      </dsp:txBody>
      <dsp:txXfrm>
        <a:off x="5741462" y="4060314"/>
        <a:ext cx="44318" cy="44318"/>
      </dsp:txXfrm>
    </dsp:sp>
    <dsp:sp modelId="{C926A043-3A63-436C-9C3B-D056119C28F9}">
      <dsp:nvSpPr>
        <dsp:cNvPr id="0" name=""/>
        <dsp:cNvSpPr/>
      </dsp:nvSpPr>
      <dsp:spPr>
        <a:xfrm>
          <a:off x="6206808" y="3528490"/>
          <a:ext cx="2215933" cy="1107966"/>
        </a:xfrm>
        <a:prstGeom prst="roundRect">
          <a:avLst>
            <a:gd name="adj" fmla="val 10000"/>
          </a:avLst>
        </a:prstGeom>
        <a:solidFill>
          <a:srgbClr val="990000">
            <a:alpha val="3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solidFill>
                <a:schemeClr val="bg1"/>
              </a:solidFill>
            </a:rPr>
            <a:t>Οικογένεια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solidFill>
                <a:schemeClr val="bg1"/>
              </a:solidFill>
            </a:rPr>
            <a:t>Σχολείο</a:t>
          </a:r>
          <a:endParaRPr lang="el-GR" sz="1900" b="1" kern="1200" dirty="0">
            <a:solidFill>
              <a:schemeClr val="bg1"/>
            </a:solidFill>
          </a:endParaRPr>
        </a:p>
      </dsp:txBody>
      <dsp:txXfrm>
        <a:off x="6239259" y="3560941"/>
        <a:ext cx="2151031" cy="1043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CAD7-C874-4033-BD6B-87CF0864CD02}" type="datetimeFigureOut">
              <a:rPr lang="el-GR" smtClean="0"/>
              <a:pPr/>
              <a:t>25/5/2015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92-2341-4D1E-BFCC-A1363915B4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CAD7-C874-4033-BD6B-87CF0864CD02}" type="datetimeFigureOut">
              <a:rPr lang="el-GR" smtClean="0"/>
              <a:pPr/>
              <a:t>25/5/2015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92-2341-4D1E-BFCC-A1363915B4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CAD7-C874-4033-BD6B-87CF0864CD02}" type="datetimeFigureOut">
              <a:rPr lang="el-GR" smtClean="0"/>
              <a:pPr/>
              <a:t>25/5/2015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92-2341-4D1E-BFCC-A1363915B4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CAD7-C874-4033-BD6B-87CF0864CD02}" type="datetimeFigureOut">
              <a:rPr lang="el-GR" smtClean="0"/>
              <a:pPr/>
              <a:t>25/5/2015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92-2341-4D1E-BFCC-A1363915B4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CAD7-C874-4033-BD6B-87CF0864CD02}" type="datetimeFigureOut">
              <a:rPr lang="el-GR" smtClean="0"/>
              <a:pPr/>
              <a:t>25/5/2015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92-2341-4D1E-BFCC-A1363915B4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CAD7-C874-4033-BD6B-87CF0864CD02}" type="datetimeFigureOut">
              <a:rPr lang="el-GR" smtClean="0"/>
              <a:pPr/>
              <a:t>25/5/2015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92-2341-4D1E-BFCC-A1363915B4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CAD7-C874-4033-BD6B-87CF0864CD02}" type="datetimeFigureOut">
              <a:rPr lang="el-GR" smtClean="0"/>
              <a:pPr/>
              <a:t>25/5/2015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92-2341-4D1E-BFCC-A1363915B4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CAD7-C874-4033-BD6B-87CF0864CD02}" type="datetimeFigureOut">
              <a:rPr lang="el-GR" smtClean="0"/>
              <a:pPr/>
              <a:t>25/5/2015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92-2341-4D1E-BFCC-A1363915B4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CAD7-C874-4033-BD6B-87CF0864CD02}" type="datetimeFigureOut">
              <a:rPr lang="el-GR" smtClean="0"/>
              <a:pPr/>
              <a:t>25/5/2015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92-2341-4D1E-BFCC-A1363915B4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CAD7-C874-4033-BD6B-87CF0864CD02}" type="datetimeFigureOut">
              <a:rPr lang="el-GR" smtClean="0"/>
              <a:pPr/>
              <a:t>25/5/2015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92-2341-4D1E-BFCC-A1363915B4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CAD7-C874-4033-BD6B-87CF0864CD02}" type="datetimeFigureOut">
              <a:rPr lang="el-GR" smtClean="0"/>
              <a:pPr/>
              <a:t>25/5/2015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0B192-2341-4D1E-BFCC-A1363915B4C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9CAD7-C874-4033-BD6B-87CF0864CD02}" type="datetimeFigureOut">
              <a:rPr lang="el-GR" smtClean="0"/>
              <a:pPr/>
              <a:t>25/5/2015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0B192-2341-4D1E-BFCC-A1363915B4C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hyperlink" Target="http://www.e-abc.eu/gr/to-ergo/programma-daphne-iii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hyperlink" Target="http://mediationkerala.files.wordpress.com/2012/11/why-mediation.jpg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886545"/>
            <a:ext cx="9144000" cy="181588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ΚΕΦΑΛΑΙΟ 1: Εννοιολογική οριοθέτηση του φαινομένου της σχολικής βίας και του</a:t>
            </a:r>
            <a:r>
              <a:rPr kumimoji="0" lang="el-GR" sz="2800" b="1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εκφοβισμού. Διάγνωση και διαστάσεις του φαινομένου</a:t>
            </a:r>
            <a:endParaRPr kumimoji="0" lang="el-GR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8" name="Picture 10" descr="http://www.candianews.gr/wp-content/uploads/2014/10/mathi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5715000" cy="3672408"/>
          </a:xfrm>
          <a:prstGeom prst="rect">
            <a:avLst/>
          </a:prstGeom>
          <a:noFill/>
        </p:spPr>
      </p:pic>
      <p:sp>
        <p:nvSpPr>
          <p:cNvPr id="16" name="15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1110853" cy="78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H:\ΓΙΑ ΠΑΙΔΕΙΑΣ\ΛΟΓΟΤΥΠΟ_ΕΥΕ_27_01_201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90" y="6093296"/>
            <a:ext cx="5274310" cy="764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115616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b="1" dirty="0" smtClean="0">
                <a:solidFill>
                  <a:schemeClr val="bg1"/>
                </a:solidFill>
              </a:rPr>
              <a:t>Μορφές σχολικού εκφοβισμού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0" name="19 - Διάγραμμα"/>
          <p:cNvGraphicFramePr/>
          <p:nvPr>
            <p:extLst>
              <p:ext uri="{D42A27DB-BD31-4B8C-83A1-F6EECF244321}">
                <p14:modId xmlns:p14="http://schemas.microsoft.com/office/powerpoint/2010/main" val="2250894800"/>
              </p:ext>
            </p:extLst>
          </p:nvPr>
        </p:nvGraphicFramePr>
        <p:xfrm>
          <a:off x="539552" y="1268760"/>
          <a:ext cx="820891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973763" cy="68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115616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Μορφές σχολικού εκφοβισμού (α)</a:t>
            </a:r>
            <a:b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irc_mi" descr="http://thinkinc.org.au/wp-content/uploads/2014/05/bull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2363341" cy="174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Επεξήγηση με αριστερό βέλος"/>
          <p:cNvSpPr/>
          <p:nvPr/>
        </p:nvSpPr>
        <p:spPr>
          <a:xfrm>
            <a:off x="2843808" y="1196752"/>
            <a:ext cx="3096344" cy="2304256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/>
              <a:t>Άμεσος / Λεκτικός:</a:t>
            </a:r>
          </a:p>
          <a:p>
            <a:r>
              <a:rPr lang="el-GR" dirty="0" smtClean="0"/>
              <a:t>απειλώ, εκβιάζω, κοροϊδεύω, προσβάλλω,</a:t>
            </a:r>
          </a:p>
          <a:p>
            <a:r>
              <a:rPr lang="el-GR" dirty="0" smtClean="0"/>
              <a:t>βρίζω, ειρωνεύομαι, κάνω αγενή σχόλια, κλπ. </a:t>
            </a:r>
            <a:endParaRPr lang="el-GR" dirty="0"/>
          </a:p>
        </p:txBody>
      </p:sp>
      <p:sp>
        <p:nvSpPr>
          <p:cNvPr id="12" name="11 - Επεξήγηση με δεξιό βέλος"/>
          <p:cNvSpPr/>
          <p:nvPr/>
        </p:nvSpPr>
        <p:spPr>
          <a:xfrm>
            <a:off x="251520" y="3717032"/>
            <a:ext cx="3384376" cy="2520280"/>
          </a:xfrm>
          <a:prstGeom prst="righ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/>
              <a:t>Άμεσος / Σωματικός:  </a:t>
            </a:r>
            <a:r>
              <a:rPr lang="el-GR" dirty="0" smtClean="0"/>
              <a:t>χτυπάω, κλωτσάω,  τσιμπάω, σπρώχνω, φτύνω, δαγκώνω,</a:t>
            </a:r>
          </a:p>
          <a:p>
            <a:r>
              <a:rPr lang="el-GR" dirty="0" smtClean="0"/>
              <a:t>βάζω τρικλοποδιά, κλέβω/καταστρέφω ή κρύβω προσωπικά πράγματα </a:t>
            </a:r>
            <a:endParaRPr lang="el-GR" dirty="0"/>
          </a:p>
        </p:txBody>
      </p:sp>
      <p:pic>
        <p:nvPicPr>
          <p:cNvPr id="13" name="irc_mi" descr="http://www.onlinecollege.org/wp-content/uploads/2011/10/bullying/01_bullyi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077072"/>
            <a:ext cx="22322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rc_mi" descr="http://earned-income-credit.com/wp-content/uploads/2014/01/disabiled-childre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196752"/>
            <a:ext cx="21018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- Επεξήγηση με αριστερό βέλος"/>
          <p:cNvSpPr/>
          <p:nvPr/>
        </p:nvSpPr>
        <p:spPr>
          <a:xfrm rot="5400000">
            <a:off x="5436096" y="3212976"/>
            <a:ext cx="4176464" cy="2880320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l-GR" b="1" dirty="0" smtClean="0"/>
              <a:t>Έμμεσος / Συναισθηματικός:</a:t>
            </a:r>
          </a:p>
          <a:p>
            <a:r>
              <a:rPr lang="el-GR" dirty="0" smtClean="0"/>
              <a:t>διαδίδω κακοήθεις και ψευδείς φήμες , ειρωνεύομαι, προσβάλλω τη φυλή/εθνικότητα/ θρησκεία/ταυτότητα αναπηρίας/ σεξουαλική ταυτότητα του θύματος, απομακρύνω τους φίλους του θύματος</a:t>
            </a:r>
            <a:endParaRPr lang="el-G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973763" cy="68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115616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Μορφές σχολικού εκφοβισμού (β)</a:t>
            </a:r>
            <a:b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11 - Επεξήγηση με δεξιό βέλος"/>
          <p:cNvSpPr/>
          <p:nvPr/>
        </p:nvSpPr>
        <p:spPr>
          <a:xfrm>
            <a:off x="539552" y="1484784"/>
            <a:ext cx="5112568" cy="2232248"/>
          </a:xfrm>
          <a:prstGeom prst="righ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/>
              <a:t>Έμμεσος / Ψυχολογικός:</a:t>
            </a:r>
          </a:p>
          <a:p>
            <a:r>
              <a:rPr lang="el-GR" dirty="0" smtClean="0"/>
              <a:t>προκαλώ τον αποκλεισμό του θύματος από κοινωνικές ή/και ομαδικές δραστηριότητες (πχ. παιχνίδι στα διαλείμματα) , γελοιοποιώ, διαδίδω ψευδείς φήμες, κουτσομπολιά</a:t>
            </a:r>
          </a:p>
          <a:p>
            <a:endParaRPr lang="el-GR" dirty="0"/>
          </a:p>
        </p:txBody>
      </p:sp>
      <p:pic>
        <p:nvPicPr>
          <p:cNvPr id="17" name="irc_mi" descr="http://2.bp.blogspot.com/-FYpDRV-cqDg/TrGcYSN9e3I/AAAAAAAAAjI/fmt5S0qfc9g/s1600/Isolation+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340768"/>
            <a:ext cx="253389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rc_mi" descr="http://www.aboutkidshealth.ca/fr/Assets/Bullying_girls_BRAND_PHO_F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581128"/>
            <a:ext cx="18859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- Επεξήγηση με αριστερό βέλος"/>
          <p:cNvSpPr/>
          <p:nvPr/>
        </p:nvSpPr>
        <p:spPr>
          <a:xfrm>
            <a:off x="2843808" y="3645024"/>
            <a:ext cx="5976664" cy="3024336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/>
              <a:t>Άμεσος/Κοινωνικός:</a:t>
            </a:r>
          </a:p>
          <a:p>
            <a:r>
              <a:rPr lang="el-GR" dirty="0" smtClean="0"/>
              <a:t>αδιαφορώ/αποκλείω/απομονώνω συστηματικά  το θύμα  από ομαδικές-κοινωνικές δραστηριότητες.</a:t>
            </a:r>
          </a:p>
          <a:p>
            <a:r>
              <a:rPr lang="el-GR" b="1" dirty="0" smtClean="0"/>
              <a:t>Έμμεσος/Κοινωνικός:</a:t>
            </a:r>
          </a:p>
          <a:p>
            <a:r>
              <a:rPr lang="el-GR" dirty="0" smtClean="0"/>
              <a:t>Έμμεσα εκδηλώνεται με ‘σιωπηλό’ αποκλεισμό ο οποίος γίνεται αντιληπτός από το θύμα μόνο όταν επιχειρήσει να συμμετέχει στη συγκεκριμένη ομάδα</a:t>
            </a:r>
            <a:endParaRPr lang="el-G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973763" cy="68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115616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Μορφές σχολικού εκφοβισμού (γ)</a:t>
            </a:r>
            <a:b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11 - Επεξήγηση με δεξιό βέλος"/>
          <p:cNvSpPr/>
          <p:nvPr/>
        </p:nvSpPr>
        <p:spPr>
          <a:xfrm>
            <a:off x="251520" y="1340768"/>
            <a:ext cx="5112568" cy="2376264"/>
          </a:xfrm>
          <a:prstGeom prst="righ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/>
              <a:t>Άμεσος / Σεξουαλικός :</a:t>
            </a:r>
          </a:p>
          <a:p>
            <a:r>
              <a:rPr lang="el-GR" dirty="0" smtClean="0"/>
              <a:t>παρενοχλώ σεξουαλικά, κάνω υβριστικά σχόλια ή πειράγματα σεξουαλικού περιεχομένου, ανήθικες χειρονομίες, ανεπιθύμητα αγγίγματα ή δημοσιοποίηση περιπαιχτικών σεξουαλικών σκίτσων, κλπ.</a:t>
            </a:r>
            <a:endParaRPr lang="el-GR" dirty="0"/>
          </a:p>
        </p:txBody>
      </p:sp>
      <p:pic>
        <p:nvPicPr>
          <p:cNvPr id="15" name="irc_mi" descr="http://i2.cdn.turner.com/cnn/dam/assets/121023021141-bullying-teen-depressed-story-to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556792"/>
            <a:ext cx="296417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rc_mi" descr="http://www.schoolbullyingcouncil.com/wp-content/plugins/rss-poster/cache/321c6_Racist%2Bschool%2Bbullyin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365104"/>
            <a:ext cx="273630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- Επεξήγηση με αριστερό βέλος"/>
          <p:cNvSpPr/>
          <p:nvPr/>
        </p:nvSpPr>
        <p:spPr>
          <a:xfrm>
            <a:off x="3347864" y="4149080"/>
            <a:ext cx="5401616" cy="2448272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 smtClean="0"/>
          </a:p>
          <a:p>
            <a:r>
              <a:rPr lang="el-GR" b="1" dirty="0" smtClean="0"/>
              <a:t>Άμεσος/Ρατσιστικός:</a:t>
            </a:r>
            <a:r>
              <a:rPr lang="el-GR" dirty="0" smtClean="0"/>
              <a:t> επιτίθεμαι/προσβάλλω λεκτικά, συναισθηματικά ή σωματικά το θύμα λόγω της καταγωγής, της κοινωνικής τάξης, της οικονομικής κατάστασης της οικογένειάς του και γενικά της διαφορετικότητάς του από την πλειοψηφία</a:t>
            </a:r>
          </a:p>
          <a:p>
            <a:endParaRPr lang="el-GR" b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973763" cy="68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115616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Μορφές σχολικού εκφοβισμού (δ)</a:t>
            </a:r>
            <a:b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11 - Επεξήγηση με δεξιό βέλος"/>
          <p:cNvSpPr/>
          <p:nvPr/>
        </p:nvSpPr>
        <p:spPr>
          <a:xfrm>
            <a:off x="395536" y="1412776"/>
            <a:ext cx="5904656" cy="1800200"/>
          </a:xfrm>
          <a:prstGeom prst="righ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b="1" dirty="0" smtClean="0"/>
          </a:p>
          <a:p>
            <a:r>
              <a:rPr lang="el-GR" b="1" dirty="0" smtClean="0"/>
              <a:t>Άμεσος / Εκφοβισμός με εκβιασμό :</a:t>
            </a:r>
          </a:p>
          <a:p>
            <a:r>
              <a:rPr lang="el-GR" dirty="0" smtClean="0"/>
              <a:t>Κλέβω/κρύβω/καταστρέφω  προσωπικά πράγματα/χρήματα του θύματος, απειλώ &amp; εξαναγκάζω το θύμα σε ανεπιθύμητες, αντικοινωνικές                  πράξεις.</a:t>
            </a:r>
          </a:p>
          <a:p>
            <a:endParaRPr lang="el-GR" dirty="0"/>
          </a:p>
        </p:txBody>
      </p:sp>
      <p:pic>
        <p:nvPicPr>
          <p:cNvPr id="16" name="15 - Εικόνα" descr="https://encrypted-tbn3.gstatic.com/images?q=tbn:ANd9GcQT8MvOiuemPY_-TXo6AF388JCuahfe54_fih1f8bsN44po988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124744"/>
            <a:ext cx="258774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rc_mi" descr="http://www.ipog.edu.br/blog/wp-content/uploads/2014/08/cyber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05064"/>
            <a:ext cx="27363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- Επεξήγηση με αριστερό βέλος"/>
          <p:cNvSpPr/>
          <p:nvPr/>
        </p:nvSpPr>
        <p:spPr>
          <a:xfrm>
            <a:off x="3059832" y="3140968"/>
            <a:ext cx="5832648" cy="3528392"/>
          </a:xfrm>
          <a:prstGeom prst="left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/>
              <a:t>Άμεσος/ Ηλεκτρονικός /</a:t>
            </a:r>
            <a:r>
              <a:rPr lang="el-GR" b="1" dirty="0" err="1" smtClean="0"/>
              <a:t>cyber</a:t>
            </a:r>
            <a:r>
              <a:rPr lang="el-GR" b="1" dirty="0" smtClean="0"/>
              <a:t> </a:t>
            </a:r>
            <a:r>
              <a:rPr lang="el-GR" b="1" dirty="0" err="1" smtClean="0"/>
              <a:t>bullying</a:t>
            </a:r>
            <a:r>
              <a:rPr lang="el-GR" b="1" dirty="0" smtClean="0"/>
              <a:t>:</a:t>
            </a:r>
          </a:p>
          <a:p>
            <a:r>
              <a:rPr lang="el-GR" dirty="0" smtClean="0"/>
              <a:t>στέλνω/δημοσιοποιώ υβριστικό ή απειλητικό υλικό, μηνύματα σεξουαλικού περιεχομένου </a:t>
            </a:r>
            <a:r>
              <a:rPr lang="en-GB" dirty="0" smtClean="0"/>
              <a:t>(s</a:t>
            </a:r>
            <a:r>
              <a:rPr lang="el-GR" dirty="0" err="1" smtClean="0"/>
              <a:t>exting</a:t>
            </a:r>
            <a:r>
              <a:rPr lang="en-GB" dirty="0" smtClean="0"/>
              <a:t>), </a:t>
            </a:r>
            <a:r>
              <a:rPr lang="el-GR" dirty="0" smtClean="0"/>
              <a:t>μη κολακευτικές φωτογραφίες, διαδίδω ανυπόστατες φήμες μέσω κινητού τηλεφώνου ή διαδικτύου, ενοχλώ με επαναλαμβανόμενες κλήσεις από άγνωστο νούμερο.</a:t>
            </a:r>
          </a:p>
          <a:p>
            <a:r>
              <a:rPr lang="el-GR" b="1" dirty="0" smtClean="0"/>
              <a:t>Έμμεσος/Ηλεκτρονικός: </a:t>
            </a:r>
          </a:p>
          <a:p>
            <a:r>
              <a:rPr lang="el-GR" dirty="0" smtClean="0"/>
              <a:t>αποκλείω από μια δικτυακή ομάδα </a:t>
            </a:r>
            <a:endParaRPr lang="el-G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894829" cy="63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869560" cy="158417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sz="3100" b="1" dirty="0" smtClean="0"/>
              <a:t>Αιτίες &amp; αποτελέσματα…</a:t>
            </a:r>
            <a:br>
              <a:rPr lang="el-GR" sz="3100" b="1" dirty="0" smtClean="0"/>
            </a:br>
            <a:r>
              <a:rPr lang="el-GR" sz="3100" b="1" dirty="0" smtClean="0"/>
              <a:t>Το κοινωνικό-οικολογικό μοντέλο των </a:t>
            </a:r>
            <a:r>
              <a:rPr lang="en-GB" sz="3100" b="1" dirty="0" smtClean="0"/>
              <a:t>Fried</a:t>
            </a:r>
            <a:r>
              <a:rPr lang="el-GR" sz="3100" b="1" dirty="0" smtClean="0"/>
              <a:t> &amp; </a:t>
            </a:r>
            <a:r>
              <a:rPr lang="en-GB" sz="3100" b="1" dirty="0" smtClean="0"/>
              <a:t>Fried</a:t>
            </a:r>
            <a:r>
              <a:rPr lang="el-GR" sz="3100" b="1" dirty="0" smtClean="0"/>
              <a:t> (1996)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6" name="15 - Διάγραμμα"/>
          <p:cNvGraphicFramePr/>
          <p:nvPr/>
        </p:nvGraphicFramePr>
        <p:xfrm>
          <a:off x="-324544" y="1628800"/>
          <a:ext cx="7176120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3" descr="http://www.sd6.bc.ca/staff/gss.ron.ainslie/images/clipart/original_dont_bull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3682" y="2636912"/>
            <a:ext cx="2880318" cy="288032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966837" cy="68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274440" y="476672"/>
            <a:ext cx="7869560" cy="50405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sz="2800" b="1" dirty="0" smtClean="0"/>
              <a:t> </a:t>
            </a:r>
            <a:br>
              <a:rPr lang="el-GR" sz="2800" b="1" dirty="0" smtClean="0"/>
            </a:br>
            <a:r>
              <a:rPr lang="el-GR" sz="2800" b="1" dirty="0" smtClean="0"/>
              <a:t>Νομικές διαστάσεις του σχολικού εκφοβισμού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5" name="14 - Διάγραμμα"/>
          <p:cNvGraphicFramePr/>
          <p:nvPr>
            <p:extLst>
              <p:ext uri="{D42A27DB-BD31-4B8C-83A1-F6EECF244321}">
                <p14:modId xmlns:p14="http://schemas.microsoft.com/office/powerpoint/2010/main" val="179021758"/>
              </p:ext>
            </p:extLst>
          </p:nvPr>
        </p:nvGraphicFramePr>
        <p:xfrm>
          <a:off x="-252536" y="809328"/>
          <a:ext cx="91440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894829" cy="63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2051720" y="476672"/>
            <a:ext cx="5904656" cy="1152128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sz="4000" b="1" dirty="0" smtClean="0"/>
              <a:t>Υπουργείο </a:t>
            </a:r>
            <a:r>
              <a:rPr lang="el-GR" sz="4000" b="1" dirty="0" smtClean="0"/>
              <a:t>&amp;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Ευρωπαϊκές Πολιτικές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67544" y="1772816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Υιοθέτηση μοντέλων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«Συμβουλευτική μεταξύ συνομηλίκων»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«Διαμεσολάβηση»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323528" y="3140968"/>
            <a:ext cx="54726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Προγράμματα</a:t>
            </a:r>
          </a:p>
          <a:p>
            <a:endParaRPr lang="el-GR" b="1" dirty="0" smtClean="0"/>
          </a:p>
          <a:p>
            <a:r>
              <a:rPr lang="el-GR" dirty="0" smtClean="0"/>
              <a:t>DAPHNE III </a:t>
            </a:r>
          </a:p>
          <a:p>
            <a:r>
              <a:rPr lang="el-GR" sz="1200" dirty="0" smtClean="0"/>
              <a:t>(</a:t>
            </a:r>
            <a:r>
              <a:rPr lang="el-GR" sz="1200" u="sng" dirty="0" smtClean="0">
                <a:hlinkClick r:id="rId2"/>
              </a:rPr>
              <a:t>http://www.e-abc.eu/gr/to-ergo/programma-daphne-iii</a:t>
            </a:r>
            <a:r>
              <a:rPr lang="el-GR" sz="1200" dirty="0" smtClean="0"/>
              <a:t>)</a:t>
            </a:r>
          </a:p>
          <a:p>
            <a:endParaRPr lang="el-GR" dirty="0" smtClean="0"/>
          </a:p>
        </p:txBody>
      </p:sp>
      <p:pic>
        <p:nvPicPr>
          <p:cNvPr id="30724" name="Picture 4" descr="http://www.eye.minedu.gov.gr/images/programmata/mikres/sxoliki_vi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293096"/>
            <a:ext cx="3240360" cy="2125485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628800"/>
            <a:ext cx="247922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Ορθογώνιο"/>
          <p:cNvSpPr/>
          <p:nvPr/>
        </p:nvSpPr>
        <p:spPr>
          <a:xfrm>
            <a:off x="7020272" y="2276872"/>
            <a:ext cx="161967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>
                <a:hlinkClick r:id="rId5"/>
              </a:rPr>
              <a:t>http://mediationkerala.files.wordpress.com/2012/11/why-mediation.jpg</a:t>
            </a:r>
            <a:endParaRPr lang="el-GR" sz="1100" dirty="0" smtClean="0"/>
          </a:p>
          <a:p>
            <a:endParaRPr lang="el-GR" dirty="0"/>
          </a:p>
        </p:txBody>
      </p:sp>
      <p:pic>
        <p:nvPicPr>
          <p:cNvPr id="30727" name="Picture 7" descr="http://blogs.sch.gr/gymefkar/files/2014/02/BULLLYING-EUROPE-S-CAMPAIG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65104"/>
            <a:ext cx="3095794" cy="1584176"/>
          </a:xfrm>
          <a:prstGeom prst="rect">
            <a:avLst/>
          </a:prstGeom>
          <a:noFill/>
        </p:spPr>
      </p:pic>
      <p:pic>
        <p:nvPicPr>
          <p:cNvPr id="30729" name="Picture 9" descr="http://news247.gr/eidiseis/reportaz/article2019030.ece/BINARY/w460/mag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005064"/>
            <a:ext cx="2363366" cy="2402569"/>
          </a:xfrm>
          <a:prstGeom prst="rect">
            <a:avLst/>
          </a:prstGeom>
          <a:noFill/>
        </p:spPr>
      </p:pic>
      <p:pic>
        <p:nvPicPr>
          <p:cNvPr id="30731" name="Picture 11" descr="http://respect-diversity.org/templates/rd/images/hd_logo-e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4221088"/>
            <a:ext cx="2088232" cy="1134909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966837" cy="68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rc_mi" descr="http://imageshack.us/a/img837/4340/schoolbullythumb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850" y="4673600"/>
            <a:ext cx="25971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35696" y="548680"/>
            <a:ext cx="5961856" cy="64807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sz="2800" b="1" dirty="0" smtClean="0"/>
              <a:t> </a:t>
            </a:r>
            <a:br>
              <a:rPr lang="el-GR" sz="2800" b="1" dirty="0" smtClean="0"/>
            </a:br>
            <a:r>
              <a:rPr lang="el-GR" sz="2800" b="1" dirty="0" smtClean="0"/>
              <a:t>Ψυχολογικές διαστάσεις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11560" y="1530950"/>
            <a:ext cx="8136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dirty="0" smtClean="0"/>
              <a:t>το παιδί που </a:t>
            </a:r>
            <a:r>
              <a:rPr lang="el-GR" sz="2400" dirty="0" err="1" smtClean="0"/>
              <a:t>στοχοποιείται</a:t>
            </a:r>
            <a:r>
              <a:rPr lang="el-GR" sz="2400" dirty="0" smtClean="0"/>
              <a:t> </a:t>
            </a:r>
            <a:r>
              <a:rPr lang="el-GR" sz="2400" b="1" dirty="0" smtClean="0"/>
              <a:t>θα διαφέρει κατά κάποιον τρόπο από τη μέση εικόνα του μαθητή</a:t>
            </a:r>
            <a:r>
              <a:rPr lang="el-GR" sz="2400" dirty="0" smtClean="0"/>
              <a:t> ως προς: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059832" y="1124744"/>
            <a:ext cx="3652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το παιδί που βιώνει εκφοβισμό 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395536" y="2564904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>
              <a:buFont typeface="Wingdings" pitchFamily="1" charset="2"/>
              <a:buChar char="§"/>
              <a:defRPr/>
            </a:pPr>
            <a:r>
              <a:rPr lang="el-GR" sz="2400" dirty="0" smtClean="0"/>
              <a:t>Τα φυσικά χαρακτηριστικά (ύψος, βάρος, χρώμα δέρματος, κλπ. )</a:t>
            </a:r>
            <a:endParaRPr lang="en-US" sz="2400" dirty="0" smtClean="0">
              <a:ea typeface="Arial" pitchFamily="1" charset="0"/>
              <a:cs typeface="Arial" pitchFamily="1" charset="0"/>
            </a:endParaRPr>
          </a:p>
          <a:p>
            <a:pPr marL="344488" indent="-344488">
              <a:buFont typeface="Wingdings" pitchFamily="1" charset="2"/>
              <a:buChar char="§"/>
              <a:defRPr/>
            </a:pPr>
            <a:r>
              <a:rPr lang="el-GR" sz="2400" dirty="0" smtClean="0"/>
              <a:t>Τις σεξουαλικές του προτιμήσεις </a:t>
            </a:r>
          </a:p>
          <a:p>
            <a:pPr marL="344488" indent="-344488">
              <a:buFont typeface="Wingdings" pitchFamily="1" charset="2"/>
              <a:buChar char="§"/>
              <a:defRPr/>
            </a:pPr>
            <a:r>
              <a:rPr lang="el-GR" sz="2400" dirty="0" smtClean="0">
                <a:ea typeface="Arial" pitchFamily="1" charset="0"/>
                <a:cs typeface="Arial" pitchFamily="1" charset="0"/>
              </a:rPr>
              <a:t>Τη σχολική του επίδοση</a:t>
            </a:r>
            <a:endParaRPr lang="en-US" sz="2400" dirty="0" smtClean="0">
              <a:ea typeface="Arial" pitchFamily="1" charset="0"/>
              <a:cs typeface="Arial" pitchFamily="1" charset="0"/>
            </a:endParaRPr>
          </a:p>
          <a:p>
            <a:pPr marL="344488" indent="-344488">
              <a:buFont typeface="Wingdings" pitchFamily="1" charset="2"/>
              <a:buChar char="§"/>
              <a:defRPr/>
            </a:pPr>
            <a:r>
              <a:rPr lang="el-GR" sz="2400" dirty="0" smtClean="0"/>
              <a:t>Θρησκεία, εθνικότητα, καταγωγή</a:t>
            </a:r>
            <a:endParaRPr lang="en-US" sz="2400" dirty="0" smtClean="0">
              <a:ea typeface="Arial" pitchFamily="1" charset="0"/>
              <a:cs typeface="Arial" pitchFamily="1" charset="0"/>
            </a:endParaRPr>
          </a:p>
          <a:p>
            <a:pPr marL="344488" indent="-344488">
              <a:buFont typeface="Wingdings" pitchFamily="1" charset="2"/>
              <a:buChar char="§"/>
              <a:defRPr/>
            </a:pPr>
            <a:r>
              <a:rPr lang="el-GR" sz="2400" dirty="0" smtClean="0">
                <a:ea typeface="Arial" pitchFamily="1" charset="0"/>
                <a:cs typeface="Arial" pitchFamily="1" charset="0"/>
              </a:rPr>
              <a:t>Την οικονομική κατάσταση της οικογένειάς του</a:t>
            </a:r>
            <a:endParaRPr lang="en-US" sz="2400" dirty="0" smtClean="0">
              <a:ea typeface="Arial" pitchFamily="1" charset="0"/>
              <a:cs typeface="Arial" pitchFamily="1" charset="0"/>
            </a:endParaRPr>
          </a:p>
          <a:p>
            <a:pPr marL="344488" indent="-344488">
              <a:buFont typeface="Wingdings" pitchFamily="1" charset="2"/>
              <a:buChar char="§"/>
              <a:defRPr/>
            </a:pPr>
            <a:r>
              <a:rPr lang="el-GR" sz="2400" dirty="0" smtClean="0">
                <a:ea typeface="Arial" pitchFamily="1" charset="0"/>
                <a:cs typeface="Arial" pitchFamily="1" charset="0"/>
              </a:rPr>
              <a:t>Ειδικές ανάγκες ή μορφές αναπηρίας</a:t>
            </a:r>
            <a:endParaRPr lang="en-US" sz="2400" dirty="0" smtClean="0">
              <a:ea typeface="Arial" pitchFamily="1" charset="0"/>
              <a:cs typeface="Arial" pitchFamily="1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966837" cy="68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1259632" y="692696"/>
            <a:ext cx="3672408" cy="474067"/>
          </a:xfrm>
          <a:solidFill>
            <a:srgbClr val="FF0000"/>
          </a:solidFill>
        </p:spPr>
        <p:txBody>
          <a:bodyPr>
            <a:normAutofit fontScale="92500"/>
          </a:bodyPr>
          <a:lstStyle/>
          <a:p>
            <a:r>
              <a:rPr lang="el-GR" dirty="0" smtClean="0"/>
              <a:t>συναισθηματικές συνέπειες </a:t>
            </a:r>
            <a:endParaRPr lang="el-GR" dirty="0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2"/>
          </p:nvPr>
        </p:nvSpPr>
        <p:spPr>
          <a:xfrm>
            <a:off x="1043608" y="1268760"/>
            <a:ext cx="4040188" cy="532859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l-G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χαμηλή αυτοεκτίμηση, </a:t>
            </a:r>
          </a:p>
          <a:p>
            <a:pPr lvl="0"/>
            <a:r>
              <a:rPr lang="el-G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αίσθημα απελπισίας, ντροπής </a:t>
            </a:r>
          </a:p>
          <a:p>
            <a:pPr lvl="0"/>
            <a:r>
              <a:rPr lang="el-G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αδυναμία επίλυσης προβλημάτων  </a:t>
            </a:r>
          </a:p>
          <a:p>
            <a:pPr lvl="0"/>
            <a:r>
              <a:rPr lang="el-G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εμφάνιση μορφών κατάθλιψης </a:t>
            </a:r>
          </a:p>
          <a:p>
            <a:pPr lvl="0"/>
            <a:r>
              <a:rPr lang="el-G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αδυναμία εκδήλωσης συναισθημάτων ή έντονα συναισθηματικά ξεσπάσματα </a:t>
            </a:r>
          </a:p>
          <a:p>
            <a:pPr lvl="0"/>
            <a:r>
              <a:rPr lang="el-G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αίσθημα μοναξιάς, τάση για απομόνωση</a:t>
            </a:r>
          </a:p>
          <a:p>
            <a:pPr lvl="0"/>
            <a:r>
              <a:rPr lang="el-G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άρνηση για δημιουργία φιλίας και κοινωνικές συναναστροφές</a:t>
            </a:r>
          </a:p>
          <a:p>
            <a:pPr lvl="0"/>
            <a:r>
              <a:rPr lang="el-G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χαμηλές σχολικές επιδόσεις και αδικαιολόγητες απουσίες</a:t>
            </a:r>
          </a:p>
          <a:p>
            <a:pPr lvl="0"/>
            <a:r>
              <a:rPr lang="el-G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διαταραχές συμπεριφοράς</a:t>
            </a:r>
          </a:p>
          <a:p>
            <a:pPr lvl="0"/>
            <a:r>
              <a:rPr lang="el-G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άγχος </a:t>
            </a:r>
          </a:p>
          <a:p>
            <a:pPr lvl="0"/>
            <a:r>
              <a:rPr lang="el-G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φοβίες, ανασφάλειες</a:t>
            </a:r>
          </a:p>
          <a:p>
            <a:pPr lvl="0"/>
            <a:r>
              <a:rPr lang="el-GR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τάσεις αυτοκτονίας</a:t>
            </a:r>
          </a:p>
          <a:p>
            <a:endParaRPr lang="el-GR" dirty="0"/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220072" y="692696"/>
            <a:ext cx="3528392" cy="474067"/>
          </a:xfrm>
          <a:solidFill>
            <a:srgbClr val="FF0000"/>
          </a:solidFill>
        </p:spPr>
        <p:txBody>
          <a:bodyPr/>
          <a:lstStyle/>
          <a:p>
            <a:r>
              <a:rPr lang="el-GR" dirty="0" smtClean="0"/>
              <a:t>σωματικές συνέπειες </a:t>
            </a:r>
            <a:endParaRPr lang="el-GR" dirty="0"/>
          </a:p>
        </p:txBody>
      </p:sp>
      <p:sp>
        <p:nvSpPr>
          <p:cNvPr id="16" name="15 - Θέση περιεχομένου"/>
          <p:cNvSpPr>
            <a:spLocks noGrp="1"/>
          </p:cNvSpPr>
          <p:nvPr>
            <p:ph sz="quarter" idx="4"/>
          </p:nvPr>
        </p:nvSpPr>
        <p:spPr>
          <a:xfrm>
            <a:off x="5102225" y="1268760"/>
            <a:ext cx="4041775" cy="1872208"/>
          </a:xfrm>
        </p:spPr>
        <p:txBody>
          <a:bodyPr>
            <a:normAutofit lnSpcReduction="10000"/>
          </a:bodyPr>
          <a:lstStyle/>
          <a:p>
            <a:pPr lvl="0"/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ψυχολογικά/ψυχοσωματικά προβλήματα (πονοκέφαλοι, κοιλιακά άλγη, κλπ)</a:t>
            </a:r>
          </a:p>
          <a:p>
            <a:pPr lvl="0"/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ενούρηση, διαταραχές ύπνου</a:t>
            </a:r>
          </a:p>
          <a:p>
            <a:pPr lvl="0"/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να δαγκώνει τα νύχια του</a:t>
            </a:r>
          </a:p>
          <a:p>
            <a:pPr lvl="0"/>
            <a:r>
              <a:rPr lang="el-GR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να έχει απώλεια όρεξης</a:t>
            </a:r>
          </a:p>
          <a:p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7" name="14 - Θέση κειμένου"/>
          <p:cNvSpPr txBox="1">
            <a:spLocks/>
          </p:cNvSpPr>
          <p:nvPr/>
        </p:nvSpPr>
        <p:spPr>
          <a:xfrm>
            <a:off x="5102225" y="3140968"/>
            <a:ext cx="3862263" cy="42373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Συνέπειες στη σχολική ζωή 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5148064" y="3717032"/>
            <a:ext cx="3888432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tx1"/>
                </a:solidFill>
              </a:rPr>
              <a:t>σχολική άρνηση</a:t>
            </a:r>
          </a:p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tx1"/>
                </a:solidFill>
              </a:rPr>
              <a:t>ελλιπής σχολική φοίτηση</a:t>
            </a:r>
          </a:p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tx1"/>
                </a:solidFill>
              </a:rPr>
              <a:t>αδυναμία συγκέντρωσης σε εργασίες</a:t>
            </a:r>
          </a:p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tx1"/>
                </a:solidFill>
              </a:rPr>
              <a:t> άρνηση συμμετοχής σε σχολικές δραστηριότητες και μαθησιακές διαδικασίες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9" name="18 - Έλλειψη"/>
          <p:cNvSpPr/>
          <p:nvPr/>
        </p:nvSpPr>
        <p:spPr>
          <a:xfrm>
            <a:off x="3491880" y="5733256"/>
            <a:ext cx="3312368" cy="9807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/>
            </a:scene3d>
            <a:sp3d contourW="12700" prstMaterial="metal">
              <a:bevelB w="69850" h="69850" prst="divot"/>
              <a:contourClr>
                <a:srgbClr val="FF0000"/>
              </a:contourClr>
            </a:sp3d>
          </a:bodyPr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Θυμός, ντροπή, ενοχή, φόβος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966837" cy="68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2.bp.blogspot.com/-5x0TS3cIGTI/VAShiVbA1FI/AAAAAAAADPY/uOZZ3ZJF8Rw/s1600/images%2B%2817%2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53000"/>
          </a:blip>
          <a:srcRect/>
          <a:stretch>
            <a:fillRect/>
          </a:stretch>
        </p:blipFill>
        <p:spPr bwMode="auto">
          <a:xfrm>
            <a:off x="755576" y="404664"/>
            <a:ext cx="7859013" cy="5904656"/>
          </a:xfrm>
          <a:prstGeom prst="rect">
            <a:avLst/>
          </a:prstGeom>
          <a:noFill/>
        </p:spPr>
      </p:pic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624736" cy="7200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323528" y="1196752"/>
            <a:ext cx="8424936" cy="54726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endParaRPr lang="el-G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el-GR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Προσδοκώμενα αποτελέσματα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Τί είναι ο σχολικός εκφοβισμός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Κριτήρια οριοθέτησης του σχολικού εκφοβισμού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Τι δεν είναι ο σχολικός εκφοβισμός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Γιατί μας νοιάζει;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Ποιοι εμπλέκονται;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Συνηθέστεροι χώροι διάπραξης περιστατικών σχολικής βίας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Μορφές σχολικού εκφοβισμού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Αιτίες &amp; αποτελέσματα…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Νομικές διαστάσεις του σχολικού εκφοβισμού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Υπουργείο Παιδείας &amp; Ευρωπαϊκές Πολιτικές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Ψυχολογικές διαστάσεις</a:t>
            </a:r>
          </a:p>
          <a:p>
            <a:pPr lvl="1" algn="just">
              <a:buFont typeface="Wingdings" pitchFamily="2" charset="2"/>
              <a:buChar char="Ø"/>
            </a:pP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Το παιδί που βιώνει εκφοβισμό</a:t>
            </a:r>
          </a:p>
          <a:p>
            <a:pPr lvl="1" algn="just">
              <a:buFont typeface="Wingdings" pitchFamily="2" charset="2"/>
              <a:buChar char="Ø"/>
            </a:pP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Το παιδί που εκφοβίζει</a:t>
            </a:r>
          </a:p>
          <a:p>
            <a:pPr lvl="1" algn="just">
              <a:buFont typeface="Wingdings" pitchFamily="2" charset="2"/>
              <a:buChar char="Ø"/>
            </a:pP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Τα παιδιά θεατές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Ενέργειες πρόληψης στο πλαίσιο του σχολείου</a:t>
            </a:r>
          </a:p>
          <a:p>
            <a:pPr algn="just">
              <a:buFont typeface="Wingdings" pitchFamily="2" charset="2"/>
              <a:buChar char="ü"/>
            </a:pPr>
            <a:r>
              <a:rPr lang="el-G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Κοινωνικές διαστάσεις</a:t>
            </a:r>
          </a:p>
          <a:p>
            <a:pPr lvl="1" algn="just">
              <a:buFont typeface="Wingdings" pitchFamily="2" charset="2"/>
              <a:buChar char="ü"/>
            </a:pPr>
            <a:endParaRPr lang="el-G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endParaRPr lang="el-G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1110853" cy="78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99176" cy="64807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sz="2800" b="1" dirty="0" smtClean="0"/>
              <a:t> </a:t>
            </a:r>
            <a:br>
              <a:rPr lang="el-GR" sz="2800" b="1" dirty="0" smtClean="0"/>
            </a:br>
            <a:r>
              <a:rPr lang="el-GR" sz="2800" b="1" dirty="0" smtClean="0"/>
              <a:t>Ψυχολογικές διαστάσεις του σχολικού εκφοβισμού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2"/>
          </p:nvPr>
        </p:nvSpPr>
        <p:spPr>
          <a:xfrm>
            <a:off x="179512" y="2276872"/>
            <a:ext cx="8964488" cy="446449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l-GR" dirty="0" smtClean="0"/>
              <a:t>Διακατέχεται από την ανάγκη για κυριαρχία και επιβολή εξουσίας</a:t>
            </a:r>
          </a:p>
          <a:p>
            <a:pPr lvl="0"/>
            <a:r>
              <a:rPr lang="el-GR" dirty="0" smtClean="0"/>
              <a:t>Εκδηλώνει αδυναμία ελέγχου παρορμήσεων και έλλειψη αίσθησης του μέτρου</a:t>
            </a:r>
          </a:p>
          <a:p>
            <a:pPr lvl="0"/>
            <a:r>
              <a:rPr lang="el-GR" dirty="0" smtClean="0"/>
              <a:t>Εμφανίζει μειωμένη ικανότητα αυτοελέγχου </a:t>
            </a:r>
          </a:p>
          <a:p>
            <a:pPr lvl="0"/>
            <a:r>
              <a:rPr lang="el-GR" dirty="0" smtClean="0"/>
              <a:t>Διακρίνεται για την αδυναμία του ως προς την τήρηση κανόνων και ορίων</a:t>
            </a:r>
          </a:p>
          <a:p>
            <a:pPr lvl="0"/>
            <a:r>
              <a:rPr lang="el-GR" dirty="0" smtClean="0"/>
              <a:t>Έχει διογκωμένη αντίληψη για τον εαυτό του και απόλυτη έλλειψη </a:t>
            </a:r>
            <a:r>
              <a:rPr lang="el-GR" dirty="0" err="1" smtClean="0"/>
              <a:t>ενσυναίσθησης</a:t>
            </a:r>
            <a:r>
              <a:rPr lang="el-GR" dirty="0" smtClean="0"/>
              <a:t> (</a:t>
            </a:r>
            <a:r>
              <a:rPr lang="en-GB" dirty="0" smtClean="0"/>
              <a:t>empathy</a:t>
            </a:r>
            <a:r>
              <a:rPr lang="el-GR" dirty="0" smtClean="0"/>
              <a:t>)</a:t>
            </a:r>
          </a:p>
          <a:p>
            <a:pPr lvl="0"/>
            <a:r>
              <a:rPr lang="el-GR" dirty="0" smtClean="0"/>
              <a:t>Αισθάνεται ασυνήθιστα χαμηλό άγχος</a:t>
            </a:r>
          </a:p>
          <a:p>
            <a:pPr lvl="0"/>
            <a:r>
              <a:rPr lang="el-GR" dirty="0" smtClean="0"/>
              <a:t>Δυσκολεύεται στη διαλεκτική επίλυση  διαφορών και στη διαχείριση της επιθετικότητάς του</a:t>
            </a:r>
          </a:p>
          <a:p>
            <a:pPr lvl="0"/>
            <a:r>
              <a:rPr lang="el-GR" dirty="0" smtClean="0"/>
              <a:t>Επιδεικνύει εχθρότητα απέναντι στο περιβάλλον του (γονείς, εκπαιδευτικούς)</a:t>
            </a:r>
          </a:p>
          <a:p>
            <a:pPr lvl="0"/>
            <a:r>
              <a:rPr lang="el-GR" dirty="0" smtClean="0"/>
              <a:t>Δεν έχει ιδιαίτερα μεγάλη δημοτικότητα</a:t>
            </a:r>
          </a:p>
          <a:p>
            <a:r>
              <a:rPr lang="el-GR" dirty="0" smtClean="0"/>
              <a:t>Του αρέσει να περιβάλλεται από άλλους συμμαθητές του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755576" y="1340768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u="sng" dirty="0" smtClean="0"/>
              <a:t>το παιδί που εκφοβίζει</a:t>
            </a:r>
            <a:endParaRPr lang="el-GR" sz="2400" dirty="0" smtClean="0"/>
          </a:p>
        </p:txBody>
      </p:sp>
      <p:sp>
        <p:nvSpPr>
          <p:cNvPr id="22" name="21 - Επεξήγηση με αριστερό βέλος"/>
          <p:cNvSpPr/>
          <p:nvPr/>
        </p:nvSpPr>
        <p:spPr>
          <a:xfrm>
            <a:off x="4283968" y="836712"/>
            <a:ext cx="4392488" cy="1440160"/>
          </a:xfrm>
          <a:prstGeom prst="left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 smtClean="0"/>
          </a:p>
          <a:p>
            <a:pPr algn="ctr"/>
            <a:r>
              <a:rPr lang="el-GR" dirty="0" smtClean="0">
                <a:solidFill>
                  <a:srgbClr val="FF0000"/>
                </a:solidFill>
              </a:rPr>
              <a:t>διακρίνεται για την </a:t>
            </a:r>
            <a:r>
              <a:rPr lang="el-GR" b="1" dirty="0" smtClean="0">
                <a:solidFill>
                  <a:srgbClr val="FF0000"/>
                </a:solidFill>
              </a:rPr>
              <a:t>αντικοινωνική του συμπεριφορά και την τάση του προς την παραβατικότητα</a:t>
            </a:r>
          </a:p>
          <a:p>
            <a:pPr algn="ctr"/>
            <a:endParaRPr lang="el-G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894829" cy="63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99176" cy="64807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sz="2800" b="1" dirty="0" smtClean="0"/>
              <a:t> </a:t>
            </a:r>
            <a:br>
              <a:rPr lang="el-GR" sz="2800" b="1" dirty="0" smtClean="0"/>
            </a:br>
            <a:r>
              <a:rPr lang="el-GR" sz="2800" b="1" dirty="0" smtClean="0"/>
              <a:t>Ψυχολογικές διαστάσεις του σχολικού εκφοβισμού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251520" y="119675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u="sng" dirty="0" smtClean="0">
                <a:solidFill>
                  <a:srgbClr val="FF0000"/>
                </a:solidFill>
              </a:rPr>
              <a:t>τα παιδιά θεατές</a:t>
            </a:r>
            <a:endParaRPr lang="el-GR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5" name="14 - Διάγραμμα"/>
          <p:cNvGraphicFramePr/>
          <p:nvPr/>
        </p:nvGraphicFramePr>
        <p:xfrm>
          <a:off x="179512" y="836712"/>
          <a:ext cx="8964488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15 - Ορθογώνιο"/>
          <p:cNvSpPr/>
          <p:nvPr/>
        </p:nvSpPr>
        <p:spPr>
          <a:xfrm>
            <a:off x="6084168" y="908720"/>
            <a:ext cx="2880320" cy="100811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C00000"/>
                </a:solidFill>
              </a:rPr>
              <a:t>Ο κύκλος της βίας</a:t>
            </a:r>
            <a:endParaRPr lang="el-GR" sz="2800" b="1" dirty="0">
              <a:solidFill>
                <a:srgbClr val="C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966837" cy="68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79512" y="476672"/>
            <a:ext cx="7499176" cy="64807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sz="2800" b="1" dirty="0" smtClean="0"/>
              <a:t> </a:t>
            </a:r>
            <a:br>
              <a:rPr lang="el-GR" sz="2800" b="1" dirty="0" smtClean="0"/>
            </a:br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2400" b="1" dirty="0" smtClean="0"/>
              <a:t>Ενέργειες πρόληψης στο πλαίσιο του σχολείου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35842" name="Picture 2" descr="ΧΑΜΟΣ σε σχολείο της Καρδίτσας:Τασάκια και βάζα πετούσαν εναντίον της διευθύντριας οι δάσκαλο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76673"/>
            <a:ext cx="2411760" cy="917848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231545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sz="2400" dirty="0" smtClean="0">
                <a:ea typeface="Times New Roman" pitchFamily="18" charset="0"/>
                <a:cs typeface="Times New Roman" pitchFamily="18" charset="0"/>
              </a:rPr>
              <a:t>Ε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νημέρωση των παιδιών για τα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δικαιώματά τους</a:t>
            </a:r>
            <a:r>
              <a:rPr kumimoji="0" lang="el-G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και τους κανόνες συμπεριφοράς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στο σχολείο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Εύρεση κατάλληλων τρόπων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έκφρασης της επιθετικότητας</a:t>
            </a:r>
            <a:r>
              <a:rPr kumimoji="0" lang="el-G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(π.χ.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αθλήματα,</a:t>
            </a:r>
            <a:r>
              <a:rPr kumimoji="0" lang="el-G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τέχνη),</a:t>
            </a:r>
            <a:r>
              <a:rPr kumimoji="0" lang="el-G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ανάδειξη της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ομαδικής συνεργασίας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και της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ευγενούς άμιλλας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sz="2400" b="1" dirty="0" smtClean="0">
                <a:ea typeface="Times New Roman" pitchFamily="18" charset="0"/>
                <a:cs typeface="Times New Roman" pitchFamily="18" charset="0"/>
              </a:rPr>
              <a:t>Ε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ποπτεία κατά τα διαλείμματα</a:t>
            </a: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Επικοινωνία με τους γονείς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&amp; παρότρυνση για την ενεργή συμμετοχή τους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Μέριμνα για</a:t>
            </a:r>
            <a:r>
              <a:rPr kumimoji="0" lang="el-G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την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ομαλή ένταξη νεοφερμένων μαθητών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ή μαθητών με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ειδικές ανάγκες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Ανάπτυξη </a:t>
            </a:r>
            <a:r>
              <a:rPr kumimoji="0" lang="el-GR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διαθεματικών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προγραμμάτων</a:t>
            </a:r>
            <a:r>
              <a:rPr kumimoji="0" lang="el-G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για την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προαγωγή της ψυχικής υγείας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των μαθητών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Επιμόρφωση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του εκπαιδευτικού προσωπικού 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894829" cy="63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enallaktikidrasi.com/wp-content/uploads/2013/05/agxos-stres1-612x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352928" cy="5033972"/>
          </a:xfrm>
          <a:prstGeom prst="rect">
            <a:avLst/>
          </a:prstGeom>
          <a:noFill/>
        </p:spPr>
      </p:pic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923112" cy="10081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sz="2800" b="1" dirty="0" smtClean="0"/>
              <a:t> </a:t>
            </a:r>
            <a:br>
              <a:rPr lang="el-GR" sz="2800" b="1" dirty="0" smtClean="0"/>
            </a:br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3600" b="1" dirty="0" smtClean="0"/>
              <a:t>Κοινωνικές διαστάσεις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2" name="11 - Διάγραμμα"/>
          <p:cNvGraphicFramePr/>
          <p:nvPr/>
        </p:nvGraphicFramePr>
        <p:xfrm>
          <a:off x="611560" y="1241376"/>
          <a:ext cx="8424936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973763" cy="68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70609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ΒΙΒΛΙΟΓΡΑΦΙΑ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179512" y="1124745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err="1" smtClean="0"/>
              <a:t>Αρτινοπούλου</a:t>
            </a:r>
            <a:r>
              <a:rPr lang="el-GR" b="1" dirty="0" smtClean="0"/>
              <a:t>,</a:t>
            </a:r>
            <a:r>
              <a:rPr lang="el-GR" dirty="0" smtClean="0"/>
              <a:t> </a:t>
            </a:r>
            <a:r>
              <a:rPr lang="el-GR" b="1" dirty="0" smtClean="0"/>
              <a:t>Β.</a:t>
            </a:r>
            <a:r>
              <a:rPr lang="el-GR" dirty="0" smtClean="0"/>
              <a:t> (2001). </a:t>
            </a:r>
            <a:r>
              <a:rPr lang="el-GR" i="1" dirty="0" smtClean="0"/>
              <a:t>Βία στο σχολείο: Έρευνες και πολιτικές στην Ευρώπη. Αθήνα:</a:t>
            </a:r>
          </a:p>
          <a:p>
            <a:r>
              <a:rPr lang="el-GR" dirty="0" smtClean="0"/>
              <a:t>Μεταίχμιο.</a:t>
            </a:r>
          </a:p>
          <a:p>
            <a:r>
              <a:rPr lang="el-GR" b="1" dirty="0" err="1" smtClean="0"/>
              <a:t>Αρτινοπούλου</a:t>
            </a:r>
            <a:r>
              <a:rPr lang="el-GR" b="1" dirty="0" smtClean="0"/>
              <a:t>, Β.</a:t>
            </a:r>
            <a:r>
              <a:rPr lang="el-GR" dirty="0" smtClean="0"/>
              <a:t> (2010). </a:t>
            </a:r>
            <a:r>
              <a:rPr lang="el-GR" i="1" dirty="0" smtClean="0"/>
              <a:t>Η σχολική διαμεσολάβηση</a:t>
            </a:r>
            <a:r>
              <a:rPr lang="el-GR" b="1" i="1" dirty="0" smtClean="0"/>
              <a:t>: Εκπαιδεύοντας τους μαθητές στη </a:t>
            </a:r>
            <a:r>
              <a:rPr lang="el-GR" i="1" dirty="0" smtClean="0"/>
              <a:t>διαχείριση της βίας και του εκφοβισμού. Αθήνα, Νομική Βιβλιοθήκη.</a:t>
            </a:r>
          </a:p>
          <a:p>
            <a:r>
              <a:rPr lang="el-GR" b="1" dirty="0" smtClean="0"/>
              <a:t>Γιωτοπούλου-</a:t>
            </a:r>
            <a:r>
              <a:rPr lang="el-GR" b="1" dirty="0" err="1" smtClean="0"/>
              <a:t>Μαραγκοπούλου</a:t>
            </a:r>
            <a:r>
              <a:rPr lang="el-GR" b="1" dirty="0" smtClean="0"/>
              <a:t>, Α. </a:t>
            </a:r>
            <a:r>
              <a:rPr lang="el-GR" dirty="0" smtClean="0"/>
              <a:t>(επιμέλεια) (2010). </a:t>
            </a:r>
            <a:r>
              <a:rPr lang="el-GR" i="1" dirty="0" smtClean="0"/>
              <a:t>Ομαδική βία και επιθετικότητα στο</a:t>
            </a:r>
          </a:p>
          <a:p>
            <a:r>
              <a:rPr lang="el-GR" i="1" dirty="0" smtClean="0"/>
              <a:t>σχολείο. Αθήνα: Νομική Βιβλιοθήκη.</a:t>
            </a:r>
          </a:p>
          <a:p>
            <a:r>
              <a:rPr lang="el-GR" b="1" dirty="0" err="1" smtClean="0"/>
              <a:t>Καραβόλτσου</a:t>
            </a:r>
            <a:r>
              <a:rPr lang="el-GR" b="1" dirty="0" smtClean="0"/>
              <a:t>, Α. </a:t>
            </a:r>
            <a:r>
              <a:rPr lang="el-GR" dirty="0" smtClean="0"/>
              <a:t>(2013). </a:t>
            </a:r>
            <a:r>
              <a:rPr lang="el-GR" i="1" dirty="0" smtClean="0"/>
              <a:t>Συνοπτικό εγχειρίδιο αντιμετώπισης σχολικού εκφοβισμού</a:t>
            </a:r>
          </a:p>
          <a:p>
            <a:r>
              <a:rPr lang="el-GR" i="1" dirty="0" smtClean="0"/>
              <a:t>εκπαιδευτικών δευτεροβάθμιας εκπαίδευσης. Διπλωματική εργασία του Μεταπτυχιακού</a:t>
            </a:r>
          </a:p>
          <a:p>
            <a:r>
              <a:rPr lang="el-GR" dirty="0" smtClean="0"/>
              <a:t>Προγράμματος στην Προαγωγή και Αγωγή Υγείας, της Ιατρικής Σχολής, του Εθνικού &amp;</a:t>
            </a:r>
          </a:p>
          <a:p>
            <a:r>
              <a:rPr lang="el-GR" dirty="0" smtClean="0"/>
              <a:t>Καποδιστριακού Πανεπιστημίου Αθηνών.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1177616" cy="83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Προσδοκώμενα αποτελέσματα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395536" y="1700808"/>
            <a:ext cx="8496944" cy="36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Με την ολοκλήρωση του 1</a:t>
            </a:r>
            <a:r>
              <a:rPr lang="el-GR" sz="24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ου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Κεφαλαίου, οι συμμετέχοντες στην επιμόρφωση θα:</a:t>
            </a:r>
          </a:p>
          <a:p>
            <a:pPr algn="just"/>
            <a:endParaRPr lang="el-GR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κατανοούν </a:t>
            </a: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και </a:t>
            </a:r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θα διακρίνουν τί </a:t>
            </a: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είναι και </a:t>
            </a:r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τί </a:t>
            </a: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δεν είναι σχολικός </a:t>
            </a:r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εκφοβισμός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δ</a:t>
            </a:r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ιακρίνουν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τις </a:t>
            </a: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διάφορες άμεσες και έμμεσες μορφές 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του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εντοπίζουν </a:t>
            </a: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και </a:t>
            </a:r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αξιολογούν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τα </a:t>
            </a: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ψυχολογικά συμπτώματα στα εμπλεκόμενα μέρη 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ως διάγνωση του φαινομένου</a:t>
            </a:r>
          </a:p>
          <a:p>
            <a:pPr lvl="0">
              <a:buFont typeface="Wingdings" pitchFamily="2" charset="2"/>
              <a:buChar char="ü"/>
            </a:pPr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κατανοούν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τις </a:t>
            </a: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διαστάσεις του φαινομένου</a:t>
            </a:r>
          </a:p>
          <a:p>
            <a:pPr algn="just">
              <a:buFont typeface="Wingdings" pitchFamily="2" charset="2"/>
              <a:buChar char="ü"/>
            </a:pPr>
            <a:endParaRPr lang="el-GR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1110853" cy="78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Τί είναι ο σχολικός εκφοβισμός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755576" y="1916832"/>
            <a:ext cx="7632848" cy="3096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Η εσκεμμένη</a:t>
            </a:r>
            <a:r>
              <a:rPr lang="el-GR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απρόκλητη, συστηματική και επαναλαμβανόμενη βία και επιθετική συμπεριφορά με σκοπό την επιβολή, την  καταδυνάστευση και την πρόκληση σωματικού και ψυχικού πόνου σε συμμαθητές από συμμαθητές τους,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στο πλαίσιο μιας </a:t>
            </a:r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διαπροσωπικής σχέσης που χαρακτηρίζεται από δυσαναλογία εξουσίας, εντός και εκτός σχολείου. </a:t>
            </a:r>
            <a:endParaRPr lang="el-GR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4" name="Picture 2" descr="http://www.e-abc.eu/files/1/ANNOUNCEMENTS/Announ_2013/announ_26_02_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509120"/>
            <a:ext cx="2752725" cy="200977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1110853" cy="78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Κριτήρια οριοθέτησης του σχολικού εκφοβισμού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683568" y="2348880"/>
            <a:ext cx="8064896" cy="36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Wingdings" pitchFamily="2" charset="2"/>
              <a:buChar char="ü"/>
            </a:pPr>
            <a:r>
              <a:rPr lang="el-G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απρόκλητη &amp; εσκεμμένη αρνητική πράξη/ επιθετική </a:t>
            </a:r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συμπεριφορά</a:t>
            </a:r>
          </a:p>
          <a:p>
            <a:pPr lvl="0">
              <a:buFont typeface="Wingdings" pitchFamily="2" charset="2"/>
              <a:buChar char="ü"/>
            </a:pPr>
            <a:r>
              <a:rPr lang="el-G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επανάληψη</a:t>
            </a:r>
            <a:endParaRPr lang="el-G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l-G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ανισορροπία δύναμης ή εξουσίας</a:t>
            </a:r>
            <a:endParaRPr lang="el-G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l-GR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αρνητικές επιπτώσεις και αποτελέσματα </a:t>
            </a:r>
            <a:endParaRPr lang="el-GR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l-GR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259632" y="188640"/>
            <a:ext cx="5760640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1110853" cy="78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Τί δεν είναι σχολικός εκφοβισμός</a:t>
            </a:r>
            <a:b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2411760" y="1412776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dirty="0" smtClean="0"/>
              <a:t> μεμονωμένα </a:t>
            </a:r>
            <a:r>
              <a:rPr lang="el-GR" b="1" dirty="0"/>
              <a:t>επιθετικά περιστατικά μεταξύ </a:t>
            </a:r>
            <a:r>
              <a:rPr lang="el-GR" b="1" dirty="0" smtClean="0"/>
              <a:t>μαθητών</a:t>
            </a:r>
          </a:p>
          <a:p>
            <a:pPr algn="just"/>
            <a:r>
              <a:rPr lang="el-GR" b="1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l-GR" b="1" dirty="0" smtClean="0"/>
              <a:t> όταν τα εμπλεκόμενα μέρη είναι ίσης δύναμης (λόγω αριθμού, σωματικής διάπλασης, κοινωνικής θέσης, κλπ.)</a:t>
            </a:r>
            <a:endParaRPr lang="el-GR" b="1" dirty="0"/>
          </a:p>
        </p:txBody>
      </p:sp>
      <p:pic>
        <p:nvPicPr>
          <p:cNvPr id="21508" name="Picture 4" descr="http://storiesofanislander.weebly.com/uploads/1/0/2/3/10237980/580166_or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2116265" cy="1584176"/>
          </a:xfrm>
          <a:prstGeom prst="rect">
            <a:avLst/>
          </a:prstGeom>
          <a:noFill/>
        </p:spPr>
      </p:pic>
      <p:pic>
        <p:nvPicPr>
          <p:cNvPr id="21510" name="Picture 6" descr="https://encrypted-tbn2.gstatic.com/images?q=tbn:ANd9GcTJMEVDV_rBFlZE44RbcOkkyviRR9rKmLRxh_CP9GrzeJajO9baS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2071463" cy="1512168"/>
          </a:xfrm>
          <a:prstGeom prst="rect">
            <a:avLst/>
          </a:prstGeom>
          <a:noFill/>
        </p:spPr>
      </p:pic>
      <p:pic>
        <p:nvPicPr>
          <p:cNvPr id="21512" name="Picture 8" descr="http://i1.huffpost.com/gen/1781130/thumbs/n-WORK-LAUGHTER-large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2031561" cy="1440160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2555776" y="3284984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dirty="0" smtClean="0"/>
              <a:t>  όταν τα εμπλεκόμενα μέρη διακατέχονται από ίδια συναισθηματική φόρτιση (πχ. και οι δύο μαθητές είναι θυμωμένοι)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2627784" y="4869160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dirty="0" smtClean="0"/>
              <a:t> αστεϊσμοί μεταξύ των μαθητών με τη μορφή καλοπροαίρετων πειραγμάτων και εφόσον ο αποδέκτης φαίνεται να μην ενοχλείται</a:t>
            </a:r>
            <a:endParaRPr lang="el-G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1038845" cy="73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547664" y="548680"/>
            <a:ext cx="712879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Γιατί μας νοιάζει;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164134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Στην Ελλάδα …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10%-15% των μαθητών 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είναι θύματα συστηματικής βίας    	από συμμαθητές τους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l-GR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5%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παραδέχονται ότι ασκούν βία 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(Ε.Ψ.Υ.Π.Ε., 2008)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- Αριστερό-δεξιό-άνω βέλος"/>
          <p:cNvSpPr/>
          <p:nvPr/>
        </p:nvSpPr>
        <p:spPr>
          <a:xfrm rot="16200000">
            <a:off x="5040052" y="4041068"/>
            <a:ext cx="1800200" cy="1008112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6516216" y="2780928"/>
            <a:ext cx="1872208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αγόρια κυρίως ασκούν σωματική βία</a:t>
            </a:r>
            <a:endParaRPr lang="el-GR" dirty="0"/>
          </a:p>
        </p:txBody>
      </p:sp>
      <p:sp>
        <p:nvSpPr>
          <p:cNvPr id="13" name="12 - Έλλειψη"/>
          <p:cNvSpPr/>
          <p:nvPr/>
        </p:nvSpPr>
        <p:spPr>
          <a:xfrm>
            <a:off x="6732240" y="4581128"/>
            <a:ext cx="1800200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κορίτσια κυρίως κοινωνικό εκφοβισμό</a:t>
            </a:r>
            <a:endParaRPr lang="el-GR" dirty="0"/>
          </a:p>
        </p:txBody>
      </p:sp>
      <p:sp>
        <p:nvSpPr>
          <p:cNvPr id="14" name="13 - Βέλος επάνω-κάτω"/>
          <p:cNvSpPr/>
          <p:nvPr/>
        </p:nvSpPr>
        <p:spPr>
          <a:xfrm>
            <a:off x="6948264" y="4077072"/>
            <a:ext cx="1152128" cy="864096"/>
          </a:xfrm>
          <a:prstGeom prst="up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FF0000"/>
                </a:solidFill>
              </a:rPr>
              <a:t>3/1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973763" cy="68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thumbs.dreamstime.com/x/school-education-social-problem-clipart-set-pictograms-representing-problems-issue-3904735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36096" y="404664"/>
            <a:ext cx="3528392" cy="3528392"/>
          </a:xfrm>
          <a:prstGeom prst="rect">
            <a:avLst/>
          </a:prstGeom>
          <a:noFill/>
        </p:spPr>
      </p:pic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827584" y="692696"/>
            <a:ext cx="5040560" cy="7200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Ποιοι εμπλέκονται;</a:t>
            </a:r>
            <a:b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1988840"/>
            <a:ext cx="835292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Το θύμα (ο μαθητής που </a:t>
            </a:r>
            <a:r>
              <a:rPr lang="el-GR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υφίσταται </a:t>
            </a:r>
            <a:r>
              <a:rPr lang="el-GR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εκφοβισμό)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Τα παιδιά θεατές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Οι εκπαιδευτικοί ή άλλο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l-GR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προσωπικό της σχολικής μονάδας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l-GR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Οι γονείς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Ο θύτης (ο μαθητής ή ομάδα μαθητών που ασκεί εκφοβισμό)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973763" cy="68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683568" y="119675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 </a:t>
            </a:r>
            <a:r>
              <a:rPr lang="el-GR" b="1" dirty="0" smtClean="0"/>
              <a:t>Συνηθέστεροι χώροι διάπραξης περιστατικών σχολικής βίας 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115616" y="0"/>
            <a:ext cx="8028384" cy="461665"/>
          </a:xfrm>
          <a:prstGeom prst="rect">
            <a:avLst/>
          </a:prstGeom>
          <a:solidFill>
            <a:srgbClr val="FF0000"/>
          </a:solidFill>
          <a:scene3d>
            <a:camera prst="perspectiveBelow"/>
            <a:lightRig rig="soft" dir="tl">
              <a:rot lat="0" lon="0" rev="0"/>
            </a:lightRig>
          </a:scene3d>
          <a:sp3d contourW="12700" prstMaterial="dkEdge">
            <a:contourClr>
              <a:srgbClr val="FF0000"/>
            </a:contourClr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l-GR" sz="2400" b="1" dirty="0"/>
              <a:t>Σχολικός </a:t>
            </a:r>
            <a:r>
              <a:rPr lang="el-G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εκφοβισμός</a:t>
            </a:r>
            <a:r>
              <a:rPr lang="el-GR" sz="2400" b="1" dirty="0"/>
              <a:t>-Ενδοσχολική </a:t>
            </a:r>
            <a:r>
              <a:rPr lang="el-G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βία</a:t>
            </a:r>
            <a:endParaRPr lang="el-G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2742064"/>
            <a:ext cx="58326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Η τάξη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Η αυλή του σχολείου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Το γήπεδο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Οι τουαλέτες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Στον δρόμο προς και από το σχολείο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ttp://tvxs.gr/sites/default/files/article/2014/44/163004-sxoleio-660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132856"/>
            <a:ext cx="2549083" cy="1158674"/>
          </a:xfrm>
          <a:prstGeom prst="rect">
            <a:avLst/>
          </a:prstGeom>
          <a:noFill/>
        </p:spPr>
      </p:pic>
      <p:pic>
        <p:nvPicPr>
          <p:cNvPr id="3077" name="Picture 5" descr="http://blogs.sch.gr/2gymkoza/files/2009/06/p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132856"/>
            <a:ext cx="1979712" cy="1359977"/>
          </a:xfrm>
          <a:prstGeom prst="rect">
            <a:avLst/>
          </a:prstGeom>
          <a:noFill/>
        </p:spPr>
      </p:pic>
      <p:pic>
        <p:nvPicPr>
          <p:cNvPr id="3079" name="Picture 7" descr="https://encrypted-tbn1.gstatic.com/images?q=tbn:ANd9GcR1VoGYvlrpQUDOwuygEUoAeZvLy-WfCkuyF0lyQD58ulFejrt-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068960"/>
            <a:ext cx="2206566" cy="1512168"/>
          </a:xfrm>
          <a:prstGeom prst="rect">
            <a:avLst/>
          </a:prstGeom>
          <a:noFill/>
        </p:spPr>
      </p:pic>
      <p:pic>
        <p:nvPicPr>
          <p:cNvPr id="3081" name="Picture 9" descr="http://silgoneon5dimgeraka.gr/wp-content/uploads/2012/08/%CE%A4%CE%9F%CE%A5%CE%91%CE%9B%CE%95%CE%A4%CE%95%CE%A3-%CE%9A%CE%9F%CE%A1%CE%99%CE%A4%CE%A3%CE%99%CE%A9%CE%9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284984"/>
            <a:ext cx="1972666" cy="1310022"/>
          </a:xfrm>
          <a:prstGeom prst="rect">
            <a:avLst/>
          </a:prstGeom>
          <a:noFill/>
        </p:spPr>
      </p:pic>
      <p:pic>
        <p:nvPicPr>
          <p:cNvPr id="3083" name="Picture 11" descr="http://i2.wp.com/antikleidi.com/wp-content/uploads/2013/09/bp14.jpg?resize=693%2C5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4595006"/>
            <a:ext cx="2042614" cy="1619744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4"/>
            <a:ext cx="973763" cy="68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1294</Words>
  <Application>Microsoft Office PowerPoint</Application>
  <PresentationFormat>Προβολή στην οθόνη (4:3)</PresentationFormat>
  <Paragraphs>251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Θέμα του Office</vt:lpstr>
      <vt:lpstr>Παρουσίαση του PowerPoint</vt:lpstr>
      <vt:lpstr>Περιεχόμενα</vt:lpstr>
      <vt:lpstr>Προσδοκώμενα αποτελέσματα </vt:lpstr>
      <vt:lpstr>  Τί είναι ο σχολικός εκφοβισμός  </vt:lpstr>
      <vt:lpstr>  Κριτήρια οριοθέτησης του σχολικού εκφοβισμού  </vt:lpstr>
      <vt:lpstr>  Τί δεν είναι σχολικός εκφοβισμός   </vt:lpstr>
      <vt:lpstr>     </vt:lpstr>
      <vt:lpstr>  Ποιοι εμπλέκονται;  </vt:lpstr>
      <vt:lpstr>   Συνηθέστεροι χώροι διάπραξης περιστατικών σχολικής βίας    </vt:lpstr>
      <vt:lpstr>  Μορφές σχολικού εκφοβισμού    </vt:lpstr>
      <vt:lpstr>  Μορφές σχολικού εκφοβισμού (α)   </vt:lpstr>
      <vt:lpstr>  Μορφές σχολικού εκφοβισμού (β)   </vt:lpstr>
      <vt:lpstr>  Μορφές σχολικού εκφοβισμού (γ)   </vt:lpstr>
      <vt:lpstr>  Μορφές σχολικού εκφοβισμού (δ)   </vt:lpstr>
      <vt:lpstr>  Αιτίες &amp; αποτελέσματα… Το κοινωνικό-οικολογικό μοντέλο των Fried &amp; Fried (1996)    </vt:lpstr>
      <vt:lpstr>    Νομικές διαστάσεις του σχολικού εκφοβισμού    </vt:lpstr>
      <vt:lpstr>   Υπουργείο &amp; Ευρωπαϊκές Πολιτικές   </vt:lpstr>
      <vt:lpstr>    Ψυχολογικές διαστάσεις    </vt:lpstr>
      <vt:lpstr>Παρουσίαση του PowerPoint</vt:lpstr>
      <vt:lpstr>    Ψυχολογικές διαστάσεις του σχολικού εκφοβισμού    </vt:lpstr>
      <vt:lpstr>    Ψυχολογικές διαστάσεις του σχολικού εκφοβισμού    </vt:lpstr>
      <vt:lpstr>      Ενέργειες πρόληψης στο πλαίσιο του σχολείου    </vt:lpstr>
      <vt:lpstr>      Κοινωνικές διαστάσεις    </vt:lpstr>
      <vt:lpstr> ΒΙΒΛΙΟΓΡΑΦΙΑ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Σχολικός εκφοβισμός  -Ενδοσχολική βία</dc:title>
  <dc:creator>Liana</dc:creator>
  <cp:lastModifiedBy>Patty Christopoulou</cp:lastModifiedBy>
  <cp:revision>125</cp:revision>
  <dcterms:created xsi:type="dcterms:W3CDTF">2014-12-05T14:57:59Z</dcterms:created>
  <dcterms:modified xsi:type="dcterms:W3CDTF">2015-05-25T11:08:29Z</dcterms:modified>
</cp:coreProperties>
</file>